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5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0:52:2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25788 4974 0,'-123'-35'15,"246"70"-15,-264-70 0,123 35 16,1 0-16,-1 0 0,-17 0 16,-1 18-16,19-1 0,-1-17 0,1 18 15,-1-1-15,0 1 0,1 0 0,-1-1 16,0 1-16,18 0 0,-17-1 16,17 1-16,-18 0 0,18 17 15,0-18-15,0 1 0,0 0 16,18 17-16,-18-17 0,17-1 15,1-17-15,0 18 0,-1 0 16,1-18-16,0 0 0,-1 17 16,18-17-16,-17 0 0,0 0 15,-1 0-15,1 0 0,35-17 16</inkml:trace>
  <inkml:trace contextRef="#ctx0" brushRef="#br0" timeOffset="376.28">25841 5168 0,'0'-17'15,"-18"34"1,18 1 0,-17-18-16,17 17 0,0 1 15,-18 0-15,18-1 16,0 1-16,0 0 15,18-1-15,-18 1 16,17-18-16,-17 18 0,18-1 0,0-17 16,-1 18-1,1-18-15,0 0 16,-1-18-16,-17 1 0,18 17 16,-1-18-16,-17 0 15,0 1-15,0-1 16,-17 0-16,17 1 15,0-1-15,-18 18 0,18-18 16,-17 18-16,17-17 0,-18-1 16,18 1-16,-18 17 15,18-18-15</inkml:trace>
  <inkml:trace contextRef="#ctx0" brushRef="#br0" timeOffset="744.56">26123 4904 0,'0'35'31,"0"-17"-31,0-1 0,0 18 0,0-17 16,-17 17-16,17-17 0,0 0 15,0 17-15,0-17 0,0 17 0,0-18 16,0 1-16,0 0 15,0-1-15,0 1 0,0 0 0,0-1 16,0 1-16,0 0 0,0-1 16</inkml:trace>
  <inkml:trace contextRef="#ctx0" brushRef="#br0" timeOffset="1048.36">26247 4939 0,'0'0'0,"17"0"16,-17 18-1,0-1-15,0 18 16,0-17-16,18 0 0,-18-1 0,0 19 15,0-19-15,0 1 0,0 0 16,0-1-16,0 1 0,0 17 0,0-17 16,0-1-16,0 1 0,0 0 15,0-1-15,0 1 0,0 0 0,0-1 16,0 1-16,0 0 0,0-1 31</inkml:trace>
  <inkml:trace contextRef="#ctx0" brushRef="#br0" timeOffset="1975.78">26547 5203 0,'-18'-17'16,"0"17"-16,18-18 0,-17 18 15,-1 0 1,0 18-16,1-1 0,-1 1 0,0-18 0,18 18 16,-17-1-16,17 1 0,-18-18 15,18 18-15,0-1 0,0 1 16,0 0 15,18-18-31,-1-18 0,1 18 16,0-18-16,17 18 0,-17-17 0,-1-1 15,1 0-15,-18 1 0,18-1 16,-1 18-16,-17-18 0,18 1 0,-18-1 16,17 18-16,-17 18 46,0-1-46,0 1 16,0 0 0,0-1-16,18 1 15,-18 0-15,18-18 16,-18-18 0,17 18-16,1-18 0,-18 1 15,18-1-15,-18 0 0,35-17 16,-35 18-16,0-19 0,18 19 15,-18-1-15,17-17 0,-17 17 16,0 0-16,18 18 0,-18-17 16,0-1-16,0 36 15,0-1 1,0 1-16,0 0 0,0-1 16,0 19-16,0-19 0,0 19 0,0 16 15,-18-16-15,18-1 0,0 0 0,0-17 16,0 17-16,0 1 0,0-1 15,-17 0-15,17-17 0,0-1 16,0 1-16,0 0 16,17-18-1,-17-18 1,0 0-16,18 1 0,-18-1 16,17 0-16,-17-17 0,0 18 0,18-1 15,-18 0-15,18 1 0,-18-1 0,17 0 16,1 18-16,-18-17 0,18-1 15,-1 18-15,-17-18 16,18 18-16,0 18 16,-18 0-16,17-1 0,-17 1 15,0 0 1,0-1-16,-17 1 0,17 0 16,-18-1-16,0 1 0,1-18 0,-1 17 15,0-17-15,1 18 0,-1-18 0,0 18 16,1-18-16,-18 0 0,17 0 15,0 0-15,1 0 0,-19 0 16,36-18-16,-17 18 0,-1 0 16,0-18-16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12:13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1393 0,'35'89'0,"-70"-178"0,87 231 0,-52-89 15,18-1-15,0 1 0,-1 0 0,-17-17 16,36 69-16,-19-69 16,19 52-16,-19-53 0,1 0 15,-18 1-15,17-1 0,1 0 0,0 0 16,-18 18-16,17-35 0,-17 17 15,0 1-15,18-1 0,-18-17 0,18 17 16,-18 0-16,0-17 0,0-1 0,0 19 16,0-19-16</inkml:trace>
  <inkml:trace contextRef="#ctx0" brushRef="#br0" timeOffset="289.81">4216 2258 0,'0'0'0,"0"-18"0,17 0 15,-17-17-15,18 18 0,0-1 0,-1-17 16,19-1-16,-1 19 0,-18-19 0,19 1 15,-1 0-15,0 0 0,1-1 0,-1 1 16,0 0-16,0 0 0,1-1 16,-1 19-16,0-19 0,36-17 15,-36 36-15,0-1 0,1 1 0,-1 17 16,-17-18-16,-1 0 0,36 18 16</inkml:trace>
  <inkml:trace contextRef="#ctx0" brushRef="#br0" timeOffset="707.55">5309 1940 0,'-53'36'16,"53"-1"-16,-17-18 16,-1 1-16,-17 35 0,35-35 15,-18 17-15,18-17 0,0 17 16,-17-18-16,17 19 0,0-19 0,0 1 16,0 0-16,0-1 0,0 1 0,17 17 15,1-35-15,-18 18 0,17-18 0,1 0 16,17-18-1,-17 1-15,0 17 0,-1-18 0,1 0 16,0-17-16,-18 17 0,17 1 0,-17-1 16,18 0-16,-18-17 0,0 18 15,-18-19-15,1 19 16,-1-1-16,0 0 0,18 1 0,-17-1 0,-1 18 16,0-18-16,1 18 0,-1-17 15,0 17-15,1 0 16</inkml:trace>
  <inkml:trace contextRef="#ctx0" brushRef="#br0" timeOffset="1047.36">5521 1588 0,'18'17'0,"-36"-34"0,53 52 15,-35-18-15,0 19 0,18-19 0,-18 19 16,0-19-16,18 19 0,-18-1 16,0 0-16,17-17 0,-17 17 0,18 0 15,-1 18-15,-17-18 16,0-17-16,18 17 0,-18-17 0,0 0 16,18-1-16,-18 1 0,0 0 15,17-18-15,-17 17 16,18-34-1,-18-1-15,18-17 0,-1 17 16,-17 0-16,18-17 0,0 0 16,-18 0-16,17 17 0,1-17 0,-1-1 0,-17 19 15,18-19-15,0-52 16,-1 71-16,1-19 16,-18 19-16</inkml:trace>
  <inkml:trace contextRef="#ctx0" brushRef="#br0" timeOffset="1563.62">5750 1782 0,'0'17'0,"18"1"16,-18-1-16,18 1 15,-18 0-15,17-18 0,1 17 16,-1-17-16,1 18 0,17 0 0,-17-18 15,0 0-15,17 17 0,-17-17 16,17 0-16,-18 0 0,1 0 0,0 0 16,35 0-16,-36-17 0,19 17 0,-19-18 15,19 18-15,-19-18 0,1 1 16,17 17-16,-17-18 0,-1 18 0,-17-18 16,18 18-16,-18-17 0,18 17 15,-18-18-15,-18 18 31,0 0-15,1 18-16,17-1 0,-18 1 0,0 0 16,18-1-16,0 1 0,-17 0 15,17-1-15,0 1 0,0 0 16,17-1-16,-17 1 0,18-1 16,0-17-16,-1 0 0,1 0 15,17-17-15,-17-1 0,0 18 16,-1-17-16,1-1 0,-18-17 15,17 17-15,1 0 0,-18 1 0,0-1 16,0 0-16,0 1 0,0-18 16,-18 17-16,18 0 0,-17 18 0,-1-17 15,1-1-15,-1 0 16,0 18-16,1 0 0,-1 0 16</inkml:trace>
  <inkml:trace contextRef="#ctx0" brushRef="#br0" timeOffset="1999.52">6668 1588 0,'0'17'0,"0"-34"0,17 69 15,-17-34-15,18 17 0,-18-17 0,17 17 16,-17 1-16,18-1 0,-18 0 15,18 0-15,-18 1 0,0-1 0,17-17 16,-17 17-16,18 0 0,-18 18 16,18-35-16,-18 17 0,0-17 15,17-1-15,-17 1 0,0-1 16,-17-34 0,-1-1-1,18 1-15,-18-19 16,18 19-16,-17-19 0,-1 1 0,18 0 15,-18-18-15,18 0 0,-17 18 16,17-18-16,0 18 0,0 17 0,0-17 16,0-36-16,17 36 0,1 17 0,-18-17 15,18 17-15,-1 1 0,1-1 16,0 0-16,-1 1 0,1 17 0,0 0 16,-1 0-16,-17 17 15,18 1-15,-18 17 0,0 1 16,0-19-16,0 18 0,0-17 0,0 0 15,0 17-15,0 0 0,0-17 0,0 17 16,0 0-16,0-17 0,0 17 16,0-17-16</inkml:trace>
  <inkml:trace contextRef="#ctx0" brushRef="#br0" timeOffset="2285.92">7091 1887 0,'17'-17'16,"-34"34"-16,52-52 0,-17 17 0,-1 1 0,1-1 16,0 1-16,-1-19 0,1 19 15,-18-1-15,18 0 0,-18 1 0,0-1 16,-18-17 0,0 17-16,1 18 0,-1 0 15,0 0 1,-17 18-16,17-18 0,1 17 0,17 1 15,-18 0-15,18-1 0,-17 1 16,17 0-16,0-1 0,0 1 0,0 0 16,17-1-16,-17 1 0,18-1 0,-1 1 15,1 0-15,0-18 0,-1 0 16,1 0-16,35 0 0,-35-18 16</inkml:trace>
  <inkml:trace contextRef="#ctx0" brushRef="#br0" timeOffset="2700.75">7461 1658 0,'0'-18'0,"0"36"0,0-53 0,0 17 16,-17 18-16,-1 0 31,0 18-31,18-1 0,-17 1 0,-1 17 16,18-17-16,-18 0 0,18 17 16,0-17-16,0-1 0,-17 1 0,17-1 15,0 1-15,0 0 0,17 17 16,1-35-16,0 0 15,-1 0-15,1-18 16,-18 1-16,18-1 0,-1 0 0,1 1 16,-18-1-16,18-17 0,-18 17 15,17-17-15,-17 0 0,18-1 0,-18-16 16,17-1-16,-17-53 16,0 70-16,0 1 0,0-18 0,0 18 15,0 0-15,0 17 0,0 0 16,-17 1-16,17-1 0,0 36 15,0-1-15,0 1 0,0 0 16,0 17-16,0-17 0,0 17 0,0 0 16,0 0-16,0 1 0,0 17 15,0-18-15,0 36 0,17-36 0,-17 0 16,0 0-16,18 1 0,0-1 16,-1-17-16,-17 17 0,18-18 0,17 1 15,-17 0-15,0-1 0,17-17 0,-18 0 16,1 0-16,17-17 0</inkml:trace>
  <inkml:trace contextRef="#ctx0" brushRef="#br0" timeOffset="3054.52">8079 1517 0,'0'-18'0,"-36"36"15,19 0 1,17-1-16,-18 1 0,18 0 15,0-1-15,-18 1 0,18 17 0,0-17 16,0-1-16,18 1 0,0 0 16,-1-1-16,1-17 15,0 0-15,17-17 16,-17 17-16,-1-18 0,1 0 0,-1 1 16,1-1-16,-18 0 0,18 1 15,-1-1-15,-17 1 16,18-1-16,-18 36 31,18-1-31,-18 1 16,0-1-16,0 1 0,0 0 0,17-1 15,-17 1-15,0 0 0,0-1 16,18-17-16,-18 18 0,18 0 16</inkml:trace>
  <inkml:trace contextRef="#ctx0" brushRef="#br0" timeOffset="3224.93">8237 811 0,'0'-17'0,"0"34"0,0-17 15,0 18 1</inkml:trace>
  <inkml:trace contextRef="#ctx0" brushRef="#br0" timeOffset="5606.43">1923 12859 0,'17'0'31,"1"0"-31,0 17 0,-1 1 15,1 0-15,-18 17 0,17-17 16,1-1-16,-18 1 0,18 17 16,-1-17-16,1-1 0,-18 1 0,18 0 15,-1 17-15,1-35 0,-18 18 0,18-1 16,-1-17-16,1 18 0,-1-18 16,1 0-16,17-18 0,-17 1 15,0 17-15,-1-18 0,36-17 16,-35-1-16,0 19 0,-1-1 0,1-17 15,-1 17-15,1 1 0,0-19 0,-1 19 16,1-1-16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12:43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5027 7020 0,'-35'-17'0,"70"34"0,-105-34 0,52 34 16,0-17-16,-17 36 16,17-19-16,-17 18 0,35 1 15,-18-1-15,1 0 16,17 18-16,0-35 0,0-1 16,17 19-16,-17-1 0,18-17 0,0-1 15,-1 1-15,19 0 0,-1 17 16,0-17-16,18-1 15,-18 1-15,-17-18 0,0 17 16,17-17-16,18 36 16,-36-36-16,1 0 0,-18 17 0,18 1 15,-18 0-15,0-1 16,-18 54-16,0-54 0,1 36 16,-18-17-1,-18 52 1,35-70-16,0-1 0,1 1 15,17-1-15,-18-17 16,36 0 0,-1-17-16</inkml:trace>
  <inkml:trace contextRef="#ctx0" brushRef="#br0" timeOffset="460.27">5503 7479 0,'-17'0'0,"34"0"0,-52 0 15,-18 35-15,36-35 16,-1 18-16,18-1 0,-18 1 0,-17 35 16,17 18-1,18-36-15,0-18 0,0 1 16,0 0-16,0-1 0,0 19 15,18-19-15,0 1 16,-1 0-16,1-18 0,0 0 16,-1-18-16,1 18 0,-1-18 15,19-35-15,-36 18 16,0 17-16,17 1 0,-17-18 0,0 17 16,0 0-16,0-17 15,0 17-15,0 1 16,18 17-1,-18 17-15,0 1 16,0 0-16,18 17 16,-18 0-16,17 0 15,-17-17-15,0 0 0,0-1 0,0 1 0,18-18 16,-18 18-16,0-1 0,18-17 16,-18-17-1,0-1 1,0 0-16,0-17 0,0 0 15</inkml:trace>
  <inkml:trace contextRef="#ctx0" brushRef="#br0" timeOffset="709.21">5450 6985 0,'0'0'15,"36"88"16,-1 0-31,-17-52 16,-18-1-16,17 0 0,1 0 16,0 36-16,-1-36 0,1 1 15,-18-1-15,17 0 0,-17 0 0,18 1 16,0-19-16,-1 36 16,-17-35-16,18 0 0,-18-1 0,18 1 15,-1-1-15,1 1 0,0-18 31</inkml:trace>
  <inkml:trace contextRef="#ctx0" brushRef="#br0" timeOffset="1396.85">6191 7285 0,'-53'0'16,"106"0"-16,-123 0 0,52 0 15,-35 17-15,35-17 0,-17 18 16,18 0-16,-1-1 0,0 19 15,1-19-15,-19 54 16,36-36-16,0-17 0,0-1 16,0 1-16,0 0 0,18 17 15,0 0-15,-1-17 16,1-18 0,0-18-16,-1 1 0,1-36 15,-1 35-15,-17-17 0,0 0 16,18-18-16,-18 17 0,0-17 15,-18-88 1,18 106-16,0 0 0,-17-1 16,17 1-16,-18 0 0,18 0 0,-17-18 15,17 35-15,0 0 0,0 36 32,17 17-32,1 18 15,-18-35-15,17 17 0,1 0 16,-18 1-16,18 17 0,-1-18 0,19 18 15,-19-18-15,1 0 16,35 36-16,-35-36 16,17-35-16,0 36 15,-17-36-15,-1 0 0,19-18 16,-19 0-16</inkml:trace>
  <inkml:trace contextRef="#ctx0" brushRef="#br0" timeOffset="1729.64">6473 7020 0,'0'0'0,"-17"36"31,17-1-15,0 18-16,0-18 0,35 36 16,-35-36-16,18-18 0,-1 1 15,1 0-15,0 17 0,-1-35 16,19 18-16,17-1 15,-36-17-15,1 0 0,35-17 0,-36-1 16,1 18-16,0-35 0,-1 17 0,19-17 16,-19-18-1,-17 35-15,0 1 0,0-1 0,0-35 16,-17 35-16,-19-17 16,19 18-16,-1 17 0,-17-18 0,17 0 0,-17 18 15,0-17-15,-1 17 0,19 0 0,-54-18 16,53 18-16,-17 0 15,17 0-15,1 0 0,-1 0 0,1 0 16,-36 0-16</inkml:trace>
  <inkml:trace contextRef="#ctx0" brushRef="#br0" timeOffset="4578.37">811 9490 0,'18'17'31,"0"19"-31,17 34 16,-17-35-16,17 18 0,-18 0 0,19 0 16,-19 0-16,19 0 0,-19-18 0,36 36 15,-35-36-15,0 0 0,52 71 16,-52-88-1,-1 17-15,36 18 16,-53-18-16,18-35 0,0 18 0,-18 0 16,17-1-16,-34-17 15,-1-35 1,0 17-16,18 1 16,-17-1-16,-36-70 15,17 53-15,19-1 0,-18-17 0,17 1 16,-17-1-16,17 0 0,-17 0 0,-36-124 15,53 142 1,1-18-16,17 0 0,-35-17 16,35 34-16,0-34 15,0 52-15,0 1 16,17-1-16,-17 0 0,18 18 0,-18-17 16,17 17-16,1 0 15,0 0-15,17 17 0,-17 1 0,-1 0 0,1-18 16,0 17-16,17 19 15,0-19-15,-17 1 0,-1-1 16,1 1-16,0 0 0,17-1 0,-17 19 16,35 17-16,-36-18 15,18 0-15,-17 0 0,0-17 16,-1 0-16,1 17 0,17 18 16,-17-18-16,0-17 15,-1-1-15,-17 1 0,18 0 0,0-1 16,-1 19-1</inkml:trace>
  <inkml:trace contextRef="#ctx0" brushRef="#br0" timeOffset="5128.53">1782 9684 0,'-18'-18'15,"36"36"-15,-54-36 0,19 0 16,-1 18-1,-17 18-15,35 0 0,-18-18 16,0 17-16,-17 89 16,35-88-16,0-1 15,0 1-15,0 0 16,18-1 0,-1-17-1,1-17-15,17-36 16,-17 35-16,-18 1 15,18-1-15,-18 0 0,0 1 0,17-36 16,-17 35 0,18 18-16,-18-18 0,18 36 31,-1 0-31,1 17 16,-1-17-16,-17-1 0,36 19 15,-19-19-15,1 18 16,-18-17-16,18 0 15,-1-18-15,-17 17 0,18-17 16,0-17 0,-18-19-16,0 19 0,0-18 15</inkml:trace>
  <inkml:trace contextRef="#ctx0" brushRef="#br0" timeOffset="5329.17">1817 9190 0,'53'88'47,"-18"-53"-47,-17-17 0,-1 0 16,1 17-16,0-17 0,-1-1 0,1 1 16,-1 17-16,19 0 15,-19-17-15,1 0 0,0-1 0,-1 1 16,1 0-16,-18-1 0,18-17 0</inkml:trace>
  <inkml:trace contextRef="#ctx0" brushRef="#br0" timeOffset="5668.04">1923 9631 0,'0'-18'0,"0"36"0,0-53 16,17-1-16,19-17 15,-19 36-15,1-1 16,-18 0-16,17 1 0,1-1 0,0 1 16,17-19-16,-35 19 15,18 17-15,-18-18 0,17 18 0,-17-18 16,18 18-16,0 0 31,-18 18-31,17 0 16,-17-1-16,18 19 15,-1-19-15,-17 1 0,18-1 16,-18 1-16,18-18 16,-18 18-1,17-18-15,-17 17 0,18-17 0,0-17 32,-18-1-32,17 0 0</inkml:trace>
  <inkml:trace contextRef="#ctx0" brushRef="#br0" timeOffset="5912">2328 9225 0,'0'0'0,"0"-17"16,18 17-1,-18 17-15,0 1 16,18-1-16,-1 1 16,1 0-16,-18-1 0,18 1 0,-1 0 15,1-1-15,-1 1 0,1 0 0,17-1 16,-17-17-16,17 0 15,1 0-15,-19-17 16,1-19-16,-1 19 16,-17-1-16,18 0 0,-18-17 15,0 0-15,0 17 0,0 1 16,0-1-16,0 0 16,-18 18-16</inkml:trace>
  <inkml:trace contextRef="#ctx0" brushRef="#br0" timeOffset="7049.08">2963 9278 0,'0'-53'15,"0"106"-15,18-123 0,-18-1 0,0 53 16,0 1-16,0-1 0,-18-17 0,1 17 16,17 0-16,-18 1 0,0-18 15,1 35-15,-1 0 16,1 17-16,-1 1 0,18-1 16,-35 72-1,35-72-15,0 36 0,17 0 16,1-18-16,-18-17 0,18 17 15,17 18-15,0-35 0,-17 0 16,-1-18-16,1 17 0,17 1 0,-35-18 31,106-53 16</inkml:trace>
  <inkml:trace contextRef="#ctx0" brushRef="#br0" timeOffset="9144.76">1993 10548 0,'-17'0'16,"34"0"-16,-34-18 15,-19 1-15,19 17 16,-1 17 0,18 1-16,-18 0 15,18-1-15,0 1 0,18 17 16,0-17-16,-1 0 0,1-1 15,52 36 1,-52-53-16,0 18 0,17-18 0,0 17 16,-17-17-16,17 0 0,0 18 15,1-18-15,-19 0 0,1 18 16,0-18-16,-1 0 0,-17 17 16,18 1-16,0 0 15,-18-1-15,0 18 0,0-17 16,0 0-16,-18 35 0,0-18 15,18-17-15,0-1 16,0 1-16,-17-1 0,17 1 16,0 0-16,-18-36 31</inkml:trace>
  <inkml:trace contextRef="#ctx0" brushRef="#br0" timeOffset="9883.93">2170 10248 0,'0'18'0,"35"52"16,-18-52-16,-17 17 15,18 1-15,0-19 0,88 160 31,-89-160-31,36 54 16,-35-54-16,17 19 16,-17-19-16,-1 1 0,-17 0 15,-17-18 17,-1 0-17,0-18-15,1 18 0,-1-18 16,1 18-16,-1-17 0,0 17 15,18-18-15,0 0 0,0 1 16,0-1-16,0-35 16,18 36-16,-18-1 0,18 0 15,-1 1-15,-17-1 0,18 0 16,17-17-16,-17 18 0,-1-1 16,-17-17-16,18 17 0,0 0 15,-18 1-15,17-19 16,1 19-16,-36-1 31,1 18-15,-1 18-16,0-18 0,18 17 0,-17 1 15,17 0-15,-18-1 16,18 1-16,0 17 16,0-17-16,0 0 15,18-1 1,-1-17-16,19-17 31,-19-19-31,1 36 16,-18-17-16,0-1 0,18 18 15,-1 18 17,1-1-32,-1 19 15,1-19-15,-18 1 16,18-1-16,-1-17 15,-17 18 1,0-36 0,18 18-16,-18-17 0,0-18 15</inkml:trace>
  <inkml:trace contextRef="#ctx0" brushRef="#br0" timeOffset="10231.84">2628 9966 0,'18'53'16,"-36"-106"-16,36 124 0,-1 17 15,1-53-15,-18 0 0,18-17 16,-1 17-16,1-17 0,0 17 16,-1-17-16,36 35 15,-17-36-15,-19 1 0,18 0 16,-17-1-16,0-17 15,17-17-15,-17-1 16,-18 0-16,0 1 16,-18-1-1,0 18-15,1 0 16,-19 18-16,19-18 16,-1 17-16,1 1 15,-1-18-15,0 18 0,1-1 16,17 1-16</inkml:trace>
  <inkml:trace contextRef="#ctx0" brushRef="#br0" timeOffset="10464.28">2910 10037 0,'0'0'0,"18"17"16,0 1-16,-18-1 0,17 19 16,19 34-1,-19-52-15,-17 17 0,18-17 16,0-1-16,-1 19 0,1-19 16,-1 1-16,1 0 0,0-1 15,-1-17 1,-17-17-1,0-1-15</inkml:trace>
  <inkml:trace contextRef="#ctx0" brushRef="#br0" timeOffset="10697.22">3122 9825 0,'0'17'0,"0"-34"0,53 70 15,-35-18-15,-1-17 16,19 35-16,-19-36 16,1 1-16,-1 0 0,1-1 0,0-17 15,-18 18-15,35 17 16,-35-17-16,18-1 0,-1-17 16,-17 18-16,0 0 15</inkml:trace>
  <inkml:trace contextRef="#ctx0" brushRef="#br0" timeOffset="11133.94">2822 9790 0,'18'0'16,"-18"17"-1</inkml:trace>
  <inkml:trace contextRef="#ctx0" brushRef="#br0" timeOffset="13024.78">2558 11289 0,'0'-18'16,"17"36"15,1 17-15,17-17-16,-17 17 16,-1-17-16,1 17 0,35 18 15,18 35 1,-54-70-16,19 17 0,-19-17 0,1-1 15,-1 1-15,19 17 16,-19-17-16,1-18 0,-18 18 16,-18-36 15,1 0-15,17 1-16,-18 17 0,-17-53 15,35 35-15,0 0 0,0-17 16,0 17-16,0 1 0,0-18 15,35-54 1,-17 54-16,-1 17 0,-17-17 0,18 18 16,17-19-16,1 1 15,-19 17-15,1 1 0,-1-1 0,-17 0 16,18 18-16</inkml:trace>
  <inkml:trace contextRef="#ctx0" brushRef="#br0" timeOffset="14216.01">2805 10901 0,'0'0'0,"-18"-18"16,18 36-16,18-18 15,-1 17-15,1 1 0,0 0 16,-1-1-16,54 72 15,-54-72-15,1 18 0,17-17 16,-17 17-16,0-17 0,17 0 16,53 88-1,-70-89-15,-1 1 16,1-18-16,0 17 0,-1-17 16,1-17-16,-18-1 15,17 1-15,-17-1 0,0 0 16,0-35-16,0 36 0,0-1 15,0-17-15,-17-36 16,17 36-16,-18 17 0,18-17 0,-17-18 16,-1 53-16,18-18 15,-18 18-15,1 0 0,-1 18 32,0-18-32,1 35 15,-1-17-15,18 0 0,0-1 16,18 1 15,-1-36-15,1 18-16,0-17 0,-18-1 15,17 18-15,1-18 0,-18 1 16,18-1-16,-1 0 16,1 18-1,-1 18 32,1 0-47,0-1 16,-18 1-1,17-18-15,1-18 32,0 1-17,-18-1-15,0-17 16,17 17-16,-17 1 0,0-1 15,18 18 1,0 18 15,-1 17-15,1-35-16,-1 17 0,-17 1 16,18-18-16,0 0 0,-1 0 15,19 0 1,-36-18-16,17 1 0,1-1 15,0 1-15,-1-54 16,-17 36-16,18 17 0,-18-17 16,0 0-16,0 17 0,-18-53 15,-17 18 1,35 36 0,-18 17-16,1 0 15,17 17 1,-18-17-16,18 18 0,0 0 15,18 17 17,-1-35-32,1 0 15,-18-35 1,18 35-16,-18-18 16,0-17-16,0 0 0,0 17 15,0 0-15,0 1 0,0-19 0,-18-17 16,18 36-16,0-1 0,0 0 0,0-17 15,-18 35-15,18-17 16,18 34 0,-18 1-16,18 35 15,-1-36-15,-17 19 16,18-19-16,0 1 0,-1 0 16,1-1-16,-1 1 15,1 0-15,0-18 0,-1 0 0,1 0 16,17-36-1,-35 19-15</inkml:trace>
  <inkml:trace contextRef="#ctx0" brushRef="#br0" timeOffset="14534.43">3863 10354 0,'-18'-53'31,"36"159"-15,-18-159-16,-18 18 15,18 52-15,0 1 16,18 17-1,-18-17-15,18 0 16,-1-18-16,1 0 16,-1-36-1,1 19-15,-18-1 16,18-17-16,-18 17 16,0 0-16,0 1 0,17 17 31,1 17-16,0 1-15,-18 0 16,17-1-16,1 1 16,-18 0-16,18-18 0,-1 17 0,1 1 15,-18 0-15,18-18 16</inkml:trace>
  <inkml:trace contextRef="#ctx0" brushRef="#br0" timeOffset="14938.21">3863 9984 0,'35'35'31,"0"0"-15,-17-17-16,-18-1 16,18 1-16,-1 0 0,-17-1 0,18 1 15,0 17-15,-1-17 16,1 0-16,-18-1 0,18-17 0,-18 18 16,17-18-16,-17 17 0,18-17 15</inkml:trace>
  <inkml:trace contextRef="#ctx0" brushRef="#br0" timeOffset="15631.29">3545 8855 0,'53'-53'31,"-17"18"-31,-19 17 0,1 0 16,17 1-16,-17-19 0,-1 1 15,54-18-15,17-35 16,-70 70-16,17 1 0,-17-19 15,-1 19-15,19 17 0,-19-18 0,1 0 16,53 18 0,-54 18-16,1 0 0,-1-1 0,1 19 15,0-1-15,-1 0 0,-17 18 0,53 124 16,-35-107 0,-18 1-16,18-1 0,-1-17 0,-17 18 15,18-1-15,-1-17 0,-17 71 16,18-71-16,0 70 15,-18-70-15,17-18 0,-17 0 16,0 36-16,18-36 16,-18-17-16,0 0 0,0-1 0</inkml:trace>
  <inkml:trace contextRef="#ctx0" brushRef="#br0" timeOffset="19044.55">12312 8255 0,'-106'-18'0,"212"36"0,-300-36 0,88 54 16,53-36-16,0 35 16,0-17-16,0 17 0,1 0 0,-1 18 15,0-18-15,-18 71 16,36-53-16,-36 212 16,54-195-16,17-52 15,35 194-15,-17-177 16,17 18-16,-18-18 0,19 0 15,17 1-15,-18-1 0,106 0 16,-106-35-16,1 0 0,69-35 16,-34 17-16,-18-17 0,17 0 0,1-1 15,105-105 1,-123 88-16,0 0 0,-17 0 0,-1 1 16,35-54-16,-17-53 15,-53 106-15,0 35 16,-17-52-16,-1 17 0,0 0 0,-17 18 15,-88-89-15,52 89 16,18 0-16,0 17 0,-17-17 16,17 17-16,-18 1 0,-123-1 15,177 18-15,-36 0 16,-36 0-16,37 18 0,16-18 0,-17 17 16,18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14:15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11112 16616 0,'0'0'0,"-17"0"0,-1-35 31,36 35-15,-1-18-1,19 18-15,-19-18 0,1 1 16,17 17-16,-17-18 0,0 0 0,17 1 15,0-1-15,-17 0 0,17 1 0,0-1 16,1 1-16,-1-19 0,-17 19 16,17-1-16,0 0 0,0-17 0,1 17 15,-19 1-15,19-1 0,-1 0 16,-17 1-16,-1-1 0,1 18 0,17-17 16,-17-1-16,-1 18 0,1-18 0,0 1 15,-1 17-15,1 0 16,-18-18-16,18 18 15</inkml:trace>
  <inkml:trace contextRef="#ctx0" brushRef="#br0" timeOffset="363.51">11924 15875 0,'0'0'16,"-18"-18"-16,18 1 31,0-1-31,18 18 16,-18-18 0,18 18-16,-1 0 0,1-17 15,-1 17-15,1 0 31,0 0-31,17 17 0,-17 1 16,-1-18-16,-17 18 0,18-1 0,-18 1 16,0 0-16,18-1 0,-18 1 15,0 0-15,0-1 0,0 1 0,0-1 16,0 1-16,-18 17 0,18 1 16,0-19-16,-18 1 0,18 0 0,-17 17 15,17-18-15,0 1 16,-18 0-16,18-1 0</inkml:trace>
  <inkml:trace contextRef="#ctx0" brushRef="#br0" timeOffset="2059.08">12841 15769 0,'-53'-35'16,"36"35"-1,-1 0-15,-17 18 0,17-18 0,0 17 16,1-17-16,-1 18 0,0-1 0,1 1 16,-1-18-16,18 18 0,-17-1 15,17 19-15,-18-19 0,18 1 0,0 0 16,0-1-16,0 1 0,0-1 0,18 19 15,-18-1-15,17 0 16,1-17-16,-1 0 16,1-1-16,0 1 0,-1-18 0,-17 17 15,18-17-15,0 18 0,-1-18 0,1 0 16,0 0-16,-1 0 0,18-18 16,-17 1-16,0 17 0,-1-18 15,1 18-15,0-17 0,-1-1 0,1 0 16,0 18-16,-18-17 0,17-1 15,1 18-15,-18-18 0,18 1 0,-1-1 16,-17 0-16,18 1 0,-18-1 16,0 1-16,17-1 0,-17 0 15,0 1-15,0-1 32,-17 18-17,17 18-15,0-1 0,-18 1 16,18 0-16,0-1 0,-17 1 15,17-1-15,0 1 0,0 0 16,0-1-16,17 19 0,-17-19 16,18-17-16,-18 18 0,0 0 0,17-18 15,-17 17-15,18-17 0,0 0 0,17-17 32,-17-1-32,-18 0 0,17 18 15,-17-17-15,18-1 0,-18 0 0,0 1 16,0-1-16,0 0 15,-18 1 1,1 17 0</inkml:trace>
  <inkml:trace contextRef="#ctx0" brushRef="#br0" timeOffset="3102.43">13317 15804 0,'18'0'0,"-36"0"0,36 18 16,0 0-1,-18-1-15,0 1 0,0 0 0,0-1 16,0 1-16,17 0 0,-17-1 16,0 1-16,0 17 0,0-17 0,0-1 15,0 1-15,0 0 16,18-18-1,-18 17 1,0-34 0,0-1-16,18 0 15,-1 18 1,-17-17-16,18-1 0,-1 0 16,1 18-16,0-17 0,-1 17 15,1-18-15,0 18 0,-1 0 0,19-17 16,-19 17-16,1 0 0,17-18 15,-17 18-15,-1 0 0,1-18 0,0 18 16,-1-17-16,1 17 0,0-18 0,-18 0 16,17 18-16,-17-17 0,18-1 15,-36 18 17,1 0-32,-1 0 0,0 18 15,1-18-15,-1 17 0,0 1 0,18 0 16,-17-1-16,-1 1 0,0 0 0,18-1 15,0 1-15,-17-1 0,17 1 16,0 0-16,0-1 16,17 1-16,-17 0 0,18-18 0,0 17 15,-1-17-15,1 0 16,17-17-16,-17-1 16,0 0-16,-18 1 15,17-1-15,-17-17 0,18 17 0,-18-17 16,0 17-16,0-17 0,0 0 0,0 17 15,0-35-15,0 36 16,0-1-16,0-17 0,0 17 0,0 0 16,0 1-16,-18 17 15,36 0 1,-18 17-16,0 1 0,0 0 16,0 17-16,0 0 15,18-17-15,-18-1 0,0 19 0,17-19 16,-17 1-16,18 17 0,-18-17 0,17 0 15,1-1-15,0-17 0,-18 18 0,17-18 16,1 17-16,0-17 16,17-17-16,-17-1 0,-1 1 15,1-1-15,-18 0 16,0 1-16,17-1 0,-17 0 0,0 1 16,18-1-16,-36 18 31,18 18-16,-17-1-15,17 1 0,0 0 16,0-1-16,0 1 0,0 0 16,0 17-16,17 0 0,-17-17 15,18-1-15,0 1 0,-1 0 16,1-18-16,0-18 16,-1 0-16,1 1 0,-18-1 15,18 0-15,-18 1 0,0-1 16,0 1-16,0-1 0,0 0 15,0 1-15,0-1 0,0 0 16,-18 18 0,18 18-1,18 0 1,-1-1 0,1-34-1</inkml:trace>
  <inkml:trace contextRef="#ctx0" brushRef="#br0" timeOffset="3347.78">14323 15857 0,'17'0'0,"-34"0"0,34-17 0,1 17 32,-18 17-17,0 1 1,18 0-16,-18-1 16,0 1-16,0 0 0,0-1 15,17 1-15,-17-1 0,18-17 16,-18 18-16,18-18 0,-18 18 0,17-18 15,1 0-15,0 0 16,-1 0 0,1 0-16,-1 0 15,1 0-15,0 0 0,-18-18 0,17 18 16,1 0-16,0 0 0,-1 0 0,1 0 16,0-18-16,-1 18 15,1-17-15,-1 17 0</inkml:trace>
  <inkml:trace contextRef="#ctx0" brushRef="#br0" timeOffset="3673.09">14781 15910 0,'0'-35'16,"-17"35"-1,17-18-15,-18 18 16,18 18 0,-18-18-16,18 18 0,-17-1 15,17 1-15,0 0 0,0-1 16,0 1-16,0-1 15,17 19-15,1-19 0,0 1 16,-1-18-16,19-18 16,-36 1-16,17 17 0,19-36 15,-36 19-15,17-1 16,-17-17-16,18 17 0,-18 1 16,0-1-16,17 0 0,-17 1 15,18 34 1,-18 1-1,18-18-15,-18 18 0,0-1 0,0 19 16,17-19-16,-17 1 0,0-1 16,0 1-16,0 0 0,-17 17 15,17 0-15</inkml:trace>
  <inkml:trace contextRef="#ctx0" brushRef="#br0" timeOffset="4204.28">12506 16669 0,'0'0'15,"71"70"16,-54-52-31,1 0 0,-18-1 0,17 19 16,1-19-16,-18 1 0,18-1 0,-1 1 16,1 0-16,-18-1 15,18 1-15,-18 0 0,17-18 16,-17 17-16</inkml:trace>
  <inkml:trace contextRef="#ctx0" brushRef="#br0" timeOffset="4894.35">12876 16669 0,'0'0'0,"0"17"0,18-17 16,-18 18-16,18 0 0,-18-1 16,17 19-16,-17-19 0,0 1 15,18 0-15,-18-1 0,0 1 16,18-18-16,-18 17 0,0 1 0,17 0 15,-17-1-15,18-17 32,-18-17 15,0-1-32,0 0 32,0 1-16,-18 17-15,18 17 15,0 1-15,0 0-1,18-1-15,-18 1 0,18 0 16,-18-1-16,17-17 16,1 0-1,-1-17 1,1 17 0,-18-18-16,0 0 0,0 1 0,18-1 15,-18 0-15,0 1 0,0-1 16,0 1-16,-18-1 0,18 0 0,-18 1 15,18-1-15,-17 18 16,-1-18-16,1 18 0,17-17 16,-18 17-16,0 0 15,1 0 1,-1 17-16,0-17 0,1 0 16,17 18-16,0 0 15,-18-1 1,18 1-16,0 0 15,18-1 1</inkml:trace>
  <inkml:trace contextRef="#ctx0" brushRef="#br0" timeOffset="5565.45">13123 16633 0,'18'0'0,"0"0"16,-18 18 0,17 0-16,1-1 0,0 1 15,-1 0-15,-17-1 0,18 1 16,-18 0-16,17-1 0,1 1 0,-18 0 16,18-1-16,-18 1 0,17-1 15,-17 1-15,18-18 0,-18 18 0,0-1 16,18-17-16,-18-17 31,0-1-15,0 0-16,0 1 15,0-1-15,17-17 0,-17 17 0,18 1 16,-18-1-16,0 0 0,18 1 16,-18-1-16,17 0 0,1 18 15,-1 0 1,1 18-1,0-18-15,-18 18 0,17-1 0,-17 1 16,53 53 0,-35-54-16,0 1 15,-18-1 1,17-34 15,1-1-31,-18 1 0,0-1 16,0 0-16,17 1 0,-17-1 0,0 0 15,18 1-15,-18-1 16,0 0-16,0 1 0,0-1 0,0 0 16,18 18 15,-18 18-15,0 0-16,17-18 15,-17 17-15,0 1 0,0 0 16,18 17-16,-18-17 0,0-1 0,0 1 15,18 0-15,-18-1 0,17 1 0,-17-1 16,0 1-16,18-18 0,-18 18 16,18-1-16,-1-17 31</inkml:trace>
  <inkml:trace contextRef="#ctx0" brushRef="#br0" timeOffset="5849.27">14076 16598 0,'0'0'0,"0"-17"15,0-1 1,-18 18 0,18 18-16,-17-18 15,17 17-15,-18 1 0,18-1 16,-18 1-16,18 17 15,0-17-15,0 0 0,0-1 0,18 1 16,-18 0-16,0-1 0,18 1 0,-1 0 16,1-18-16,-18 17 0,17-17 15,1 0-15,0 0 16,-1-17-16,1 17 0,-18-18 0,18 0 16,-1 1-16,-17-1 15,0 0-15</inkml:trace>
  <inkml:trace contextRef="#ctx0" brushRef="#br0" timeOffset="6042.15">13882 16404 0,'0'0'0,"0"-17"16,-18 17-1,1 0 1,17 17 0,-18-17-16,0 18 15</inkml:trace>
  <inkml:trace contextRef="#ctx0" brushRef="#br0" timeOffset="6844.24">12771 17498 0,'0'0'0,"0"17"31,0 1-31,0 0 16,17-1-16,-17 1 0,18 17 0,-18-17 15,17 17-15,-17 0 0,18 1 0,0 17 16,-1-18-16,-17-17 0,18 17 15,0-18-15,-18 1 0,17 0 16,1-1-16,0-17 0,-1-17 16,1 17-1,-18-18-15,0 0 0,18 1 16,-18-18-16,0 17 0,17 0 0,-17-17 16,0 17-16,0-17 0,0 17 15,0 1-15,0-1 0,0 1 0,0-1 16,0 0-16,0 1 15,18 17 1,-18 17 0,0 1-16,17 0 0,1-1 0,-18 18 15,18-17-15,-1 0 0,1 17 16,0-17-16,-1 17 0,1-17 0,0-1 16,-1 1-16,1-1 0,-1 1 0,1 0 15,0-18-15,-1 0 16,1-18-16,-18 0 0,18 18 15,-18-17-15,0-1 0,17 1 16,-17-1-16,0-17 0,0 17 0,0 0 16,18-17-16,-18 17 0,0 1 0,0-1 15,0 1-15,0-1 16,18 18 0,-18 18-1</inkml:trace>
  <inkml:trace contextRef="#ctx0" brushRef="#br0" timeOffset="7674.41">13529 17886 0,'0'0'16,"18"0"-16,-18-18 0,0 1 16,17-1-16,-17 0 0,0 1 15,18-1-15,-18 0 0,0 1 16,0-19-16,18 19 0,-18-1 0,0 1 0,0-1 15,0 0-15,0 1 0,0-1 16,0 0-16,-18 1 16,18-1-16,-18 18 0,1 18 15,-1-18 1,18 17-16,-18 1 0,18 0 0,-17-1 16,17 1-16,0 17 0,0-17 0,0-1 15,0 1-15,17 53 16,-17-36-16,18 0 0,-18-17 15,18-1-15,-1 1 0,1-18 16,0 0-16,-1 0 0,1 0 16,-1-18-16,1 1 15,-18-1-15,0 1 0,0-1 16,18 0-16,-18-17 0,0 17 0,0 1 16,0-1-16,0 0 0,-18-34 0,0 34 15,18-17-15,-17 17 0,17 0 0,-18-17 16,18 17-16,-17 1 0,17-1 0,-18 0 15,18 36 17,0 0-32,18-1 15,-18 1-15,17 0 0,-17 17 16,18-17-16,-18-1 0,17 19 0,-17-19 16,18 1-16,0 17 0,-1 0 0,-17 1 15,18-19-15,-18 1 0,18 0 16,-18-1-16,17 1 15,-34-18 1,17-18-16,0 1 16,0-1-16,-18 18 15,18-18-15,0 1 0,0-1 0,0 0 16,0 1-16,0-1 0,18-17 16,-18 17-16,17 1 0,-17-1 15,0 0-15,18 18 0,0-17 0,-1 17 16,-17-18-16,18 18 0,0 0 15,-1 0-15,18 18 0,-17-1 16,0-17-16,-1 18 0,-17 0 16,18-1-16,-18 1 15,0-1-15,0 1 0,0 0 0,-18 35 16,18-36-16,-17 1 0,-1 17 16,0-17-16,1-1 0,-1-17 15,1 18-15,-1-18 0,0 18 0,1-18 16,-1 0-16,18-18 15,-18 18-15,36-18 16,-18 1 0,0-1-16,18 1 0,-1-1 0,1 0 15</inkml:trace>
  <inkml:trace contextRef="#ctx0" brushRef="#br0" timeOffset="8070.84">13935 17604 0,'17'-18'16,"-17"0"-16,18 1 15,-18-1 17,0 36-32,18-18 0,-18 17 15,17 1 1,-17 0-16,18-1 0,-18 1 0,18 0 16,-1-1-16,-17 1 0,18-18 0,-18 17 15,17 1-15,-17 0 0,18-18 16,-18 17-16,18-17 0,-18 18 15,17-18-15,1-18 32,0 1-17,-18-1-15,0 0 0,0 1 16,17-1-16,-17 1 0,0-1 16,0 0-16,18 1 0,-18-19 0,0 19 15,0-1-15,18 0 0,-18 1 0,0-1 16,0 0-16,17 1 0,-17-1 15,18 1 48</inkml:trace>
  <inkml:trace contextRef="#ctx0" brushRef="#br0" timeOffset="8319.29">14393 17357 0,'0'0'0,"18"17"32,-18 1-17,18 0-15,-18-1 0,17 1 16,-17-1-16,18 1 0,-18 0 0,18-1 15,-1 1-15,-17 0 0,35 17 16,-17-17-16,-18-1 16,18 1-16,-1-18 15,1 18-15</inkml:trace>
  <inkml:trace contextRef="#ctx0" brushRef="#br0" timeOffset="9129.59">14623 17586 0,'17'0'15,"1"-18"-15,0 1 16,-18-1-16,17 18 16,1-18-16,-18 1 0,17-1 0,1 0 15,-18 1-15,18-1 0,-18-17 16,0 17-16,17 1 0,-17-1 0,0 0 15,0 1-15,0-1 0,0 0 16,-17 1 0,-1 34-16,0 1 15,18 0-15,0-1 16,-17 1-16,17 0 0,0 17 0,0-17 16,0-1-16,0 1 15,17 17-15,-17-17 0,0-1 0,18 1 16,-18 0-16,18-18 0,-1 17 0,1 1 15,0-18-15,-1 18 16,19-36 0,-36 0-16,17 1 15,1-1-15,-18 0 16,0 1-16,17-1 0,-17 0 16,0 1-16,0-1 0,0 1 15,0-1 1,18 18-1,-18 18 1,18-1 0,-1 1-16,-17-1 0,18 1 15,0 0-15,-1-1 16,1 1-16,0-18 16,-18 18-16,17-18 15,1-18 1,0 0-16,-18 1 15,17 17-15,-17-18 0,0 0 0,0 1 16,18-1-16,-18 1 0,0-1 16,0 0-1,17 36 17,-17 0-32,18-18 0,-18 17 15,18-17-15,-18 18 0,17-1 0,1-17 16,-18 18-16,18 0 0,-1-18 15,-17 17-15,18-17 0,0 0 0,-1 0 16,1 0 0,-1-17-16,1 17 0,-18-18 15,18 0-15,-18 1 0,17-1 0,-17 1 16,0-1-16,0 0 0,0 1 16,0-19-16,0 19 0,0-1 15,0 0-15,0 1 0,0-18 16,-17 35-16,17-18 0,0 0 15</inkml:trace>
  <inkml:trace contextRef="#ctx0" brushRef="#br0" timeOffset="13129.12">16069 17251 0,'18'35'47,"-1"-35"-47,19-18 0,-19 18 15,18-17-15,1 17 0,-1-18 0,0 1 16,18-1-16,-17 0 0,16 1 0,1-1 16,0-17-16,0 17 0,0 0 15,0 1-15,18-18 0,-18 17 0,-1 0 16,1 1-16,0-1 0,0 0 16,-18 1-16,18-1 0,18 0 15,-36 18-15,36-17 0,-36-1 16,-17 18-16,-1 0 0,1 0 0,0-17 15</inkml:trace>
  <inkml:trace contextRef="#ctx0" brushRef="#br0" timeOffset="13558.85">17145 16704 0,'-18'0'0,"1"-18"31,-1 18-31,18-17 47,18 17-31,-1 0-1,1 0-15,0 0 16,-1 0-16,1 0 0,35 17 0,-18-17 16,0 18-16,-17 0 15,0-1-15,-1 1 0,1 0 0,0-1 16,-18 1-16,17 17 0,-17 0 0,18 1 15,-18-1-15,0 0 0,0-17 16,0 0-16,0 17 0,-18 18 0,18-18 16,-17 0-16,17-17 0,0 0 15,0-1-15,-18-17 16</inkml:trace>
  <inkml:trace contextRef="#ctx0" brushRef="#br0" timeOffset="21190.57">18062 15787 0,'0'0'0,"36"0"47,-36 17-47,17 1 0,-17 17 0,18-17 15,-18 0-15,17 17 0,-17-17 0,18 17 16,0-18-16,-18 19 0,17-1 16,-17-17-16,18 17 0,-18 0 0,0-17 15,18 17-15,-18-17 0,17 17 16,-17-17-16,0-1 0,0 1 0,18-18 15,-18 18-15,-18-18 16,18-18 0,-17 18-16,17-18 0,-18 1 15,18-1-15,-18 0 0,18 1 16,-17-1-16,-1 0 0,0 1 0,18-18 16,-17 17-16,-1 0 0,18 1 0,-17-19 15,17 19-15,-18-1 0,18 0 0,0 1 16,0-18-16,0 17 0,0 0 15,0 1-15,0-1 0,0 0 16,18 1-16,-1 17 0,1-18 16,-1 18-16,1 0 15,0 0-15,-1 0 0,19 18 16,-19-1 0,1-17-16,-18 18 0,0 0 15,0-1-15,0 1 0,0 0 16,0-1-16,-18 18 0,18-17 15,0 0-15,-17-1 0,17 1 16,-18-18-16,18 18 0,-18-1 16,1 1-1,34-18 1,-17-18 0,18 18-16,0 0 15,-1 0-15,1 0 0,0 0 0,-1 0 16,1 0-16,-1 0 0,1 0 0,0 0 15,17 0-15,-17 18 16,-1-18-16,1 0 0,0 18 16,-18-1-16,17 1 0,-17-1 15,0 1 1,-17 17-16,17-17 0,-18 0 0,0-1 16,1 1-16,-1 0 15,0-1-15,1-17 0,-1 18 0,0-18 16,1 18-16,-1-18 0,1 17 15,-1-17-15,0 0 32,36-17-32,0 17 15,-1 0 1,-17-18-16</inkml:trace>
  <inkml:trace contextRef="#ctx0" brushRef="#br0" timeOffset="21577.33">18574 16210 0,'0'0'16,"-18"18"15,18-1-31,0 1 0,0 0 16,0-1-16,0 1 0,0 0 15,0-1-15,0 1 0,0 17 16,18-35-16,-18 18 0,17-1 0,1 1 15,0-18-15,-1 0 16,19-18 0,-19 18-16,1-17 0,-1-1 0,1 1 15,-18-1-15,18 0 16,-18 1-16,0-1 0,17 0 0,-17 1 16,-17-19-16,-1 36 15,18-17-15,-18 17 0,1 0 0,-1-18 16,1 18-16,-1 0 0,0 0 15,-17 18-15,17-18 0,-17 17 16,17-17-16,18 18 16,-17 0-16,-1-1 15,18 1-15,18 0 16,-18-1-16,17-17 0,1 18 16</inkml:trace>
  <inkml:trace contextRef="#ctx0" brushRef="#br0" timeOffset="21962.59">18874 16157 0,'-18'35'31,"18"-17"-31,-18 0 0,18-1 0,0 19 0,-17-19 16,17 1-16,0 0 0,0-1 15,0 1-15,0 0 0,0-1 0,17 1 16,-17-1-16,18-17 0,-18 18 16,18-18-16,-1 0 15,19-18-15,-19 1 0,1-1 16,-1 1-16,-17-1 0,18 0 0,0 1 16,-18-1-16,0 0 0,17 1 15,-17-1-15,0 0 0,0 1 16,-17-1-16,-1 18 0,0-18 15,1 18-15,-18 0 16,17 0-16,-17 18 0,17-18 16,0 18-16,1-18 0,-1 17 0,0-17 15,18 18-15,-17 0 0,17-1 16,0 1 0</inkml:trace>
  <inkml:trace contextRef="#ctx0" brushRef="#br0" timeOffset="22196.45">19121 15998 0,'0'-17'16,"17"34"-16,36 54 15,-53-53-15,18 17 16,-18-17-16,17-1 0,-17 18 15,18-17-15,-18 17 0,18 18 16,-1-35-16,-17 0 0,0-1 16,18 1-16,-18 0 0,0-1 0,0 1 15,18-18-15,-36 0 16</inkml:trace>
  <inkml:trace contextRef="#ctx0" brushRef="#br0" timeOffset="22708.12">19138 16316 0,'0'-18'0,"0"36"0,0-53 16,18 35-1,-18-18-15,17 18 16,1-18-16,0 18 0,-1 0 0,1 0 16,0-17-16,17 17 0,-17 0 15,-1 0-15,1-18 0,17 18 0,-17-18 16,-1 18-16,1-17 0,17-1 0,-17 18 15,0-17-15,-1-1 16,1 0-16,0 1 0,-18-1 16,17 0-16,-17 1 0,0-1 15,-17 0 1,-1 36 0,0-18-1,1 18-15,-1-18 0,0 0 16,18 17-16,-17 1 0,17 0 15,0-1 1,17 1-16,-17 0 0,18-18 16,0 17-16,-1-17 0,1 18 15,0-18-15,-18 17 0,17-17 16,1 18-16,-1 0 16,-17-1-1,18 1-15,-18 0 16,-18 17-16,1-17 0,17-1 15,-18-17-15,18 18 0,0 0 16,-17-1-16,-1 1 0,18-1 16,-18-17-16,18 18 0,-17-18 15,17-18 17</inkml:trace>
  <inkml:trace contextRef="#ctx0" brushRef="#br0" timeOffset="23450.23">19703 15998 0,'-18'53'31,"18"-35"-31,0 0 0,0-1 16,0 1-1,0 0-15,0-1 16,0 1-16,0-1 16,0 1-16,0 0 0,0-1 0,18-17 15,-18 18-15,0 0 16,17-1-16,-17 1 16,0 0-16,18-18 0,-18 17 15,0 1-15,18 0 16,-18-1-16,17 1 15,-17-1-15,0 1 0,18-18 16,-18 18-16,0-1 16,17-17-16,-17 18 0,0 0 15,-17-1 17,-1-17-17,1-17 1,-1 17-16,0-18 0,1 0 0,-1 18 15,0-17-15,1-1 0,-1 18 16,0-18-16,1 1 0,-1-1 16,1 1-16,17-1 15,0 0 1,17 18 0,1-17-16,-1-1 0,1 18 15,0-18-15,-1 18 0,1-17 16,0 17-16,-1-18 0,19 18 0,-19-18 15,1 18-15,-1 0 0,1-17 0,0 17 16,-1-18-16,1 18 0,0 0 16,-1-18-16,1 18 15,-18-17-15,18 17 0,-18-18 16,17 18 0</inkml:trace>
  <inkml:trace contextRef="#ctx0" brushRef="#br0" timeOffset="24086.83">19967 16140 0,'18'17'46,"-36"-34"-46,36 52 0,-18-18 16,0 1-16,0 0 0,17-1 16,-17 1-16,0 0 0,0-1 15,0 1-15,18 0 32,-18-36-32,0 0 31,0 1-16,18-1-15,-18 0 0,17 18 16,-17-17-16,18 17 0,-18-18 16,18 18-16,-1 0 0,1 0 15,0-18-15,-1 18 0,1 0 16,0 0-16,-1 0 0,1-17 16,-1 17-16,1 0 0,0 0 0,-1-18 15,1 18-15,0-17 16,-1-1-1,-17 0-15,0 1 16,-17 17 0,-1 17-1,-17-17-15,17 18 0,0-18 16,1 18-16,-1-1 16,18 1-16,-17-1 0,-1 1 15,0 0-15,18-1 0,0 1 0,0 0 16,0-1-1,18 1-15,0-18 16,-1 0 0,1-18-16,-1 1 15,1-1-15,0 0 16,-18 1-16,17 17 0,-17-18 16,18 18-16,-18-18 0,18 36 31,-18 0-31,17-18 15,-17 17-15,0 1 0,0 0 0,18-18 16,-18 17-16,0 1 0,18 0 16,-18-1-16,0 1 0,17-18 15,-17 18-15,18-18 0,-18 17 16,17-17 0,1-17-16,-18-1 0</inkml:trace>
  <inkml:trace contextRef="#ctx0" brushRef="#br0" timeOffset="24540.54">20514 16175 0,'0'17'31,"18"1"-31,-18 17 0,17-17 16,-17 0-16,0-1 0,18 36 16,0-35-16,-18 17 0,0-17 15,17-1-15,-17 19 0,18-19 0,-18 1 16,18 0-16,-18-1 0,0 1 0,0 0 15,17-1-15,-34-17 32,-1-17-17,18-1-15,-18 18 0,18-18 0,-17-17 16,-1 17-16,18 1 0,-18-1 16,-17-105-1,35 87-15,0 19 16,18-19-16,-18 19 0,17-1 15,-17 0-15,18 1 0,0-1 0,-1 18 16,1-17-16,0 17 0,-18-18 16,17 18-16,1 0 0,-1 0 15,1 18 1,-18-1-16,0 1 16,0 17-16,-18-17 15,18-1-15,-17 1 0,17 0 0,-18-1 16,1 1-16,17 0 0,-18-18 15,18 17-15,-18-17 0,18 18 16,-17-18-16,17 18 16</inkml:trace>
  <inkml:trace contextRef="#ctx0" brushRef="#br0" timeOffset="26986.51">21237 15558 0,'0'0'0,"-35"0"16,17 17 0,18 1-16,-17-1 0,17 1 0,-18 0 15,18 17-15,-18-17 0,18 17 16,0-17-16,0 17 0,0 0 0,0-17 15,0 17-15,0 0 0,0 1 0,18 34 16,-18-35-16,0 18 0,18-17 0,-18-1 16,17 0-16,1 18 15,0-18-15,-1 1 0,-17-19 16,18 1-16,-1 0 0,1-1 0,0 1 16,-1-1-16,1 1 0,0-18 0,-1 18 15,1-18-15,0 0 0,-1 0 16,1 0-16,0 0 0</inkml:trace>
  <inkml:trace contextRef="#ctx0" brushRef="#br0" timeOffset="29254.08">21766 16016 0,'-17'0'15,"-1"0"1,18 18-16,0-1 16,0 1-16,0 0 0,18 17 15,-18-17-15,17 17 0,-17-18 0,18 19 16,-18-19-16,18 19 0,-18-19 0,17 19 15,-17-1-15,18-17 0,-18 17 16,18-18-16,-18 19 0,17-19 16,-17 1-16,18 0 0,-18-1 0,0 1 15,18-18-15,-18 18 0,0-1 16,0-34 0,-18 17-1,18-18-15,0 0 0,-18 18 0,18-17 16,-17-1-16,-1 0 0,18 1 15,-18-1-15,18 0 0</inkml:trace>
  <inkml:trace contextRef="#ctx0" brushRef="#br0" timeOffset="29781.75">21696 16175 0,'0'0'0,"0"-18"0,-18 18 15,18-17 1,0-1 0,0 0 15,18 1 0,-1 17-15,19 0-1,-19 0 1,1 0-16,0 0 0,-1 0 0,1 0 16,35 17-16,-35-17 15,-1 0-15,1 0 0,-1 0 16,-17 18-16,18-18 0,0 0 15,-18 18-15,17-18 16,-17 17-16,0 1 16,0-1-1,-17 19-15,17-19 0,-18 1 16,0 0-16,18-1 0,-17-17 16,-1 18-16,18 0 0,-17-18 15,-1 17 1,0-17-16</inkml:trace>
  <inkml:trace contextRef="#ctx0" brushRef="#br0" timeOffset="30168.62">22119 16140 0,'0'0'0,"0"17"16,18-17-1,-18 18-15,0-1 0,17-17 0,-17 18 16,18 0-16,-18-1 0,0 1 15,18 17-15,-18-17 0,17 0 16,-17-1-16,18-17 31,-18 18-31,0-36 16,0 1 0,0-1-16,0 0 15,18 1-15,-18-1 0,0 0 0,17 1 16,-17-1-16,18 0 15,0 1-15,-1 17 0,-17-18 16,18 18-16,-1-17 0,1 17 16,0 0-16,-1 0 15</inkml:trace>
  <inkml:trace contextRef="#ctx0" brushRef="#br0" timeOffset="30630.85">22542 16034 0,'0'0'0,"-17"0"0,17 17 16,-18-17-16,1 0 16,-1 18-16,0 0 0,18-1 15,-17 1-15,17 0 0,-18-1 0,18 1 16,0-1-16,0 1 0,0 0 16,18-1-1,-1-17 1,1-17-1,-18-1-15,18 18 0,-18-18 16,17 1-16,-17-1 0,18 1 0,-18-1 16,0 0-16,17 18 0,-17-17 15,18 17 17,0 17-32,-18 1 15,17 0-15,-17-1 0,0 1 0,18-1 16,-18 1-16,0 0 0,0-1 0,0 1 15,0 0-15,0-1 0,0 1 0,0 17 16,-18-17-16,18 0 0,-17-1 16,17 1-16,-18-1 0,0-17 15,18 18-15,-17-18 16,-1-18 0,1 1-16,17-1 15,-18 1-15,18-1 0,-18 0 16,18 1-1,0-1-15</inkml:trace>
  <inkml:trace contextRef="#ctx0" brushRef="#br0" timeOffset="30973.63">22613 16228 0,'0'0'0,"18"0"15,-1 0-15,1-18 16,0 18-16,-1-18 15,1 1-15,0-1 0,-1 1 16,-17-1-16,0 0 16,18 1-16,-18-1 0,0 0 15,17 1-15,-17-1 0,0 0 0,0 1 16,-17 17 15,17 17-15,-18 1-16,18 0 0,0-1 15,0 1-15,-17 0 0,17-1 0,0 1 16,0 0-16,0-1 16,17 18-16,1-35 15,-18 18-15,17-18 0,-17 18 0,18-18 16,0 0-16,-1 0 16,1 0-16,17-18 15,-17 18-15,-18-18 0</inkml:trace>
  <inkml:trace contextRef="#ctx0" brushRef="#br0" timeOffset="31290.43">23072 15998 0,'0'0'0,"0"18"16,-18-18-1,0 18 1,1-1-16,17 1 15,-18 0-15,18-1 0,0 1 16,0 0-16,-18-1 0,18 1 16,0-1-16,0 1 15,0 0-15,0-1 16,0 1-16,-17-18 0,17 18 0,0-1 16,0 1-16,-18-18 0,18 18 0,-17-1 15,-1-17 1,0 0 15,1 0-15,17-17-16</inkml:trace>
  <inkml:trace contextRef="#ctx0" brushRef="#br0" timeOffset="31949.02">23301 15998 0,'0'0'0,"-18"0"31,1 18-15,-1-18-16,0 18 0,1-1 15,-1 1-15,1 0 16,17-1-16,0 1 16,0 0-16,17 17 15,1-18 1,-1-17-16,1 18 15,0-18-15,-1 18 0,1-18 16,0 17 0,-18 1-1,0 0 1,0-1-16,-18-17 16,0 18-16,1 0 15,-1-18-15,18 17 16,-18-17-16,18-17 31,0-1-15,18 0-1,0 1-15,-18-1 0</inkml:trace>
  <inkml:trace contextRef="#ctx0" brushRef="#br0" timeOffset="32148.89">23389 16087 0,'0'-18'15,"-53"124"-15,106-194 0,-35 70 0,-1 18 32,-17 18-17,0-1-15,18 1 16,-18 0-16,18-1 16,-18 1-16,17-18 15,-17 17-15,18-17 16,0-17 15</inkml:trace>
  <inkml:trace contextRef="#ctx0" brushRef="#br0" timeOffset="32423.72">23583 16069 0,'0'18'0,"0"-36"0,0 53 31,18-17-31,-18 0 0,17-1 16,-17 1-16,18-18 16,-18 17-1,18-17-15,-1-17 32,1-1-32,-18 1 15,18 17-15,-18-18 0,17 0 0,-17 1 16,18-1-1,-18 0-15,0 1 16</inkml:trace>
  <inkml:trace contextRef="#ctx0" brushRef="#br0" timeOffset="32794.48">23901 16104 0,'0'-17'16,"0"34"-16,0-52 0,0 17 0,0 1 15,0-1-15,0 0 16,0 1-16,-18 17 15,18-18-15,-18 18 16,1 18 0,-1-1-1,18 1-15,0 0 16,0-1-16,0 1 16,18 0-16,-18-1 0,17 1 15,1 0-15,0-18 0,-1 17 16,1-17-16,0 18 15,-1-18-15,1-18 32</inkml:trace>
  <inkml:trace contextRef="#ctx0" brushRef="#br0" timeOffset="33024.33">23036 15875 0,'0'0'0,"-17"0"0,34 0 31,1 0-16,0 0-15,-1 0 16,1 0-16</inkml:trace>
  <inkml:trace contextRef="#ctx0" brushRef="#br0" timeOffset="33499.55">24148 15681 0,'0'18'0,"0"-36"0,17 53 0,-17-17 0,0 0 15,0-1-15,18 1 0,-18 17 0,0-17 16,0-1-16,18 1 0,-18 17 15,0-17-15,0 0 0,0 17 16,0-18-16,0 1 0,0 0 0,0-1 16,0 1-16,-18 35 0,18-35 0,-18-1 15,18 1-15,-17 17 0,-1-17 0,-17 17 16,17 0-16,0-17 16,1 17-16,-1-17 0,-17 17 0,-18 18 15,35-18-15,-17 1 16,0-19-16,-1 19 0,1-19 0,0 18 15,0-17-15</inkml:trace>
  <inkml:trace contextRef="#ctx0" brushRef="#br0" timeOffset="36088.44">21731 16916 0,'-18'-18'16,"36"18"15,0 0-16,-1 0-15,1 18 0,17-18 0,1 0 16,-1 0-16,-17 0 0,17 0 16,0 0-16,0 17 0,-17-17 0,17 0 15,1 0-15,-1 0 0,53-17 16,-35 17-16,0-18 0,-18 18 0,18 0 16,0-18-16,0 18 0,-18-17 0,18 17 15,-18-18-15,1 18 0,17-17 16,-18 17-16,0-18 0,0 18 15,1 0-15,-1 0 0,0-18 0,0 18 16,1 0-16,-1 0 0,0 0 16,-17 0-16,17 0 0,-17-17 0,0 17 15,-1 0-15,1 0 16,-1 0-16,1 0 0</inkml:trace>
  <inkml:trace contextRef="#ctx0" brushRef="#br0" timeOffset="36557.16">23125 16633 0,'0'-17'0,"0"34"0,-18-34 15,0 17 1,36 0 15,0 0-31,-1 17 16,1-17-16,0 0 15,-1 0-15,1 18 0,-1-18 0,1 0 16,0 18 0,-18-1-1,0 1 1,-18 0-1,18-1-15,-18-17 0,1 18 16,-1 0-16,1-1 16,-1-17-16,18 18 0,-18-18 0,1 18 15,-1-18-15,0 17 0</inkml:trace>
  <inkml:trace contextRef="#ctx0" brushRef="#br0" timeOffset="37379.64">21802 16651 0,'17'-18'16,"-17"36"31,0 0-16,0-1-31,-17 1 0,17 0 16,-18-1-16,0 1 0,18 0 15,-17-1-15,-1 1 16,18 0-16,-18-18 0,18 17 0,0 1 16,-17-1-16,17 1 15,-18-18-15,18 18 16,18-1 15,-1-17-31,1 18 0,0-18 0,-1 18 16,1-1-16,0-17 0,-1 18 0,1-18 15,0 18-15,-1-1 0,1 1 0,0-18 16,-1 17-16,1-17 0,-18 18 16,17-18-16,1 18 0,0-18 31,-18 17-31</inkml:trace>
  <inkml:trace contextRef="#ctx0" brushRef="#br0" timeOffset="55668.72">12382 17445 0,'18'0'47,"-18"17"-47,18 1 0,-1 0 0,-17-1 15,18 19-15,0-19 0,-18 19 16,17-19-16,1 36 0,17 0 0,-17 0 16,0-18-16,-1 18 0,-17-18 15,18 1-15,-1-1 0,1 0 0,0 1 0,-18-1 16,17 0-16,-17 0 0,18 1 16,-18-19-16,18 1 0,-18 17 15,0-17-15,0 0 0,17-18 16,-17 17-16,0 1 0,0-1 15,18-17-15,-18-17 16,-18 17 0,18-18-16,0 1 0,-17-1 0,17 0 15</inkml:trace>
  <inkml:trace contextRef="#ctx0" brushRef="#br0" timeOffset="57448.94">12312 17498 0,'0'-18'15,"0"0"1,18 18-1,-1-17-15,1 17 16,-1-18-16,1 18 0,0 0 16,17-17-16,-17-1 0,17 18 0,-17-18 15,70 1 1,-53-1-16,0 0 0,1 18 0,-1-17 16,0-1-16,0 18 0,1-18 0,17 1 15,-18-1-15,0 18 0,18-17 16,-18 17-16,18-18 0,0 18 0,0-18 15,-18 18-15,18-17 0,-17 17 0,17-18 16,-1 18-16,-16-18 0,17 18 0,-18-17 16,18 17-16,0-18 0,-18 18 15,18-18-15,-18 18 0,1-17 0,52-1 16,-18-17 0,-17 35-16,-18-18 0,1 1 0,-1 17 15,0-18-15,1 18 0,17-18 0,-18 18 16,0 0-16,0-17 0,1 17 15,-1 0-15,0 0 0,0 0 0,-17 0 16,53 0-16,-54 0 0,19 0 16,-1 0-16,35 0 0,-34 0 0,-1 0 15,-17 0-15,-1 0 0,18 0 16,18 0-16,-35 0 0,35-18 16,-18 18-16,-17-18 0,17 18 15,-17 0-15,-1-17 0,19-1 0,-19 18 16,19 0-16,-19-17 0,1 17 15,0-18-15,-1 18 0,1 0 0,-1 0 16,19-18-16,-19 18 0,1 0 0,0 0 16,-1 0-16,19 0 15,-19 0-15,1 0 0,17 18 0,0-18 16,-17 0-16,0 0 0,-1 18 0,1-18 16,17 17-16,-17 1 0,0-18 15,-1 0-15,-17 17 0,18 1 16,-1-18-16,1 18 0,0-1 15,-18 1 1,17-18-16,-17 18 0,18-18 0,-18 17 16,18 1-16,-18 0 0,17-1 15,-17 1-15,18-1 16,-18 1-16,18 0 0,-18-1 0,0 1 16,17 0-16,-17 17 0,18-17 15,-18-1-15,17 18 0,-17 1 0,18-19 16,0 54-16,-1-36 15,-17 0-15,18 1 0,-18-1 0,18 0 0,-1 18 16,1 18-16,0-36 0,-18 0 16,17 1-16,-17-1 0,18-17 0,-18-1 15,17 1-15,-17-1 0,0 1 16,0 0-16,18-18 16,-18 17-1,-18-17-15,1 0 0,-1 18 16,-17-18-16,17 0 15,1 18-15,-1-18 0,-17 17 16,-1-17-16,19 18 0,-18 0 0,-1-1 16,-17 1-16,18-18 0,-18 35 15,18-17-15,-18-1 0,0 1 0,0 17 16,0-17-16,18 0 0,-18 17 16,0-17-16,18-1 0,-18 18 0,0-35 15,0 36-15,18-36 0,-18 17 16,0 1-16,0 0 0,0-18 0,0 0 15,0 17-15,0-17 0,0 0 0,1 18 16,-1-18-16,0 0 0,0 0 16,18 18-16,-18-18 0,0 0 0,17 17 15,-16 1-15,16-18 0,1 17 0,-18 1 16,18-18-16,-1 18 0,-16-1 16,16-17-16,-17 18 0,18 0 0,0-1 15,-18-17-15,18 0 0,-1 18 16,1-18-16,0 0 0,-1 0 0,19 0 15,-18 0-15,-1 0 16,19 0-16,-1 0 0,0 0 0,-17 0 16,17 0-16,1 0 15,-1-18-15,1 18 0,-1 0 16,0 0-16,-17 0 16,17-17-1,1 17-15,-1 0 16,0-18-16,1 18 15,-1-18-15,1 18 16,-1 0-16,18-17 0,-18 17 16,1 0-1,-1 0-15,18-18 0,-18 18 16,1 0-16,-1 0 16,0-18-16,1 18 15,-1 0-15,1 0 31,17-17-31,-18 17 32,0 0-17,1 0 17,-1 0-17,0 0 16,18 17-15,-17-17 0,-1 0 15</inkml:trace>
  <inkml:trace contextRef="#ctx0" brushRef="#br0" timeOffset="69410.39">16192 17639 0,'18'0'0,"-36"0"0,89 0 16,-53 0-16,-1-18 0,19 18 0,-1-17 16,-17 17-16,-1-18 0,36 0 15,-18 18-15,1-17 0,-19 17 16,19-18-16,-1 18 0,-18-18 0,19 18 16,-1 0-16,-17 0 0,17 0 0,-17 0 15,17 0-15,-17 0 16,17 18-16,-18-18 0,1 18 15,17-1-15,-17-17 0,0 18 0,-1 17 16,1-17-16,-18 0 0,18-1 0,-1 1 16,1-1-16,-1 19 0,1-1 0,0-17 15,-1-1-15,1 1 0,0 0 16,-1-1-16,1 1 0,0-1 0,-1-17 16,-17 18-16,18-18 0,-1 18 0,1-18 15,0 0-15,-1 0 16,-17 17-16,18-17 0,0 0 15,-18-17 1,0-1 0,0 0-16</inkml:trace>
  <inkml:trace contextRef="#ctx0" brushRef="#br0" timeOffset="69652.25">17321 17674 0,'0'18'32,"18"-1"-32,-18 1 15,18 0-15,-18 17 0,17-17 0,-17 17 16,0-17-16,18-1 0,-18 1 16,18-1-16,-18 1 0,0 0 15,17-18-15,-17 17 0,0 1 0,0 0 16,18-18-16,-18 17 15,0-34 1,-18 17-16,18-18 0</inkml:trace>
  <inkml:trace contextRef="#ctx0" brushRef="#br0" timeOffset="69912.61">17286 17727 0,'0'0'16,"35"-35"15,-17 35-31,0 0 0,-1 0 0,19 17 16,-19-17-16,18 18 0,-17-18 0,0 0 16,-1 18-16,-17-1 0,18-17 15,0 18-15,-18 17 0,17-17 0,-17 0 16,0 17-16,0-18 0,0 1 0,-17 35 15,17-18-15,-18-17 0,0 0 16,18 17-16,-17-17 0,-1-18 0,18 17 16,-18-17-16</inkml:trace>
  <inkml:trace contextRef="#ctx0" brushRef="#br0" timeOffset="70427.28">18397 17515 0,'0'36'0,"0"-72"0,18 248 31,-18-159-31,18-18 0,-18 53 16,17-70-16,-17 17 0,0-17 15,0 17-15,18-17 0,-18 0 0,0-1 16,18-17-16,-36-17 16,18-1-1,-18 0-15,1 1 0</inkml:trace>
  <inkml:trace contextRef="#ctx0" brushRef="#br0" timeOffset="70929.13">18274 17639 0,'0'-18'0,"0"36"0,18-53 16,-18 17-16,17 18 16,-17-18-16,18 18 0,-1 0 15,1 0-15,0 0 16,17 18-16,-17 0 16,-1-18-16,1 17 0,-18 1 0,18 0 15,-18-1-15,17 1 0,-17-1 0,0 1 16,18 17-16,-18 1 0,0-1 15,-18 18 1,18-36-16,0 1 16,0 0-1,0-36-15,18 18 16,-18-18-16,17 18 0,-17-17 0,18 17 16,0 0-16,-18-18 0,17 18 15,19-17-15,-19 17 0,1 0 0,0 0 16,-1-18-16,1 18 0,-1 0 0,1 0 15,0 0-15,-1 0 16,1 18-16,0-1 0,-1 1 0,1-18 16,-18 17-16,18 1 0,-18 0 0,0-1 15,0 1-15,0 0 0,-18 17 16,0-17-16,1-1 0,-1 1 0,0 0 16,1-1-16,-1 1 0,0-1 15,1 1-15,-1-18 0,1 18 0,-1-18 16,0 0-16,18 17 0,-17-17 15,-1-17 1,0 17-16,18-18 0,0 0 16,18 1-16,-18-1 15,18 1-15</inkml:trace>
  <inkml:trace contextRef="#ctx0" brushRef="#br0" timeOffset="72668.28">18891 17815 0,'0'0'15,"71"53"1,-54-18-16,-17-17 16,18 17-16,0-17 0,-1 17 0,-17-17 15,18 0-15,0 17 0,-1 0 16,-17-17-16,0-1 0,18 1 15,-18 0-15,-18-36 32,18 0-32,-17 1 0,17-1 15,-18 1-15,18-1 0,0 0 16,-18 1-16,18-1 0,0 0 16,0 1-16,0-1 0,18-17 0,-18 17 15,18 18-15,-18-18 0,17 18 16,1 0-16,-18-17 0,18 17 15,-1 0-15,1 0 16,-1 0-16,1 0 0,0 0 16,-1 0-16,1-18 0,0 1 31,-36 17 0,18 17-15,-18-17-16,18 18 0,0-1 15,0 1-15,0 0 0,0-1 16,0 1-16,0 0 0,0-1 0,18 36 16,-18-35-16,18 0 0,-18-1 0,17 1 15,1-1-15,0-17 16,-18 18-16,17-18 0,1 0 16,17-18-16,-35 1 15,18-1-15,-1 1 0,-17-1 0,0 0 16,0 1-16,0-1 0,0 0 15,0 1-15,0-1 0,0 0 0,0 1 16,-17-1-16,17 0 0,0 1 0,-18 17 16,1-18-16,-1 18 15,0 0-15,1 0 16,-19 18-16,36-1 16,18 1-1,0-18 1,-1 0-16,1 0 15,0-18-15,-1 18 0,-17-17 16,18 17-16,-18-18 0,17 18 0,-17-17 16,18 17-16,-18-18 15,18 18-15,-1 0 16,1 18 0,0-18-16,-18 17 15,17 1-15,-17-1 0,18 1 16,0 0-16,-18 17 0,17-17 0,1-1 15,-18 1-15,17 0 0,1-1 16,0 1-16,-1-18 16,1-18-16,0 18 15,-18-17-15,17-1 0,-17 0 16,0 1-16,18-1 0,-18 0 0,0 1 16,0-1-16,0 0 0,18 1 15,-18-1-15,0 1 0,0-1 16,0 0 15,17 36-31,-17 0 0,0-1 16,0 1-16,0-1 0,0 1 15,18 0-15,-18-1 0,0 1 16,17 0-16,-17-1 0,18 1 16,0 0-16,-1-18 0,1 0 15,0-18 1,-1 0-16,-17 1 0,18-1 15,0 0-15,-18 1 0,0-1 16,0 0-16,17 18 16,-17-17-16,0-1 15,18 18-15,-18-17 16,17 17 0,1 0-1,17 17 1,-17-17-16,0 0 0,-18 18 15,17-18-15,1 0 0,-18 17 0,18-17 16,-1 0 0,-17 18-16,18-36 31,0 1 0,-18-1-31,0 1 16,0-1-1,17 0-15,-17 1 0,0-1 16,0 0-16,0 1 16,0-1-1,0 0-15,18 18 16,-18-17 0,-18-1 15,18 36-31,-17-18 0,-1 17 15,0 1 1,1 0-16,17-1 0,-18 1 16,18 17-16,-18-17 0,18 17 15,0-17-15,0-1 0,0 1 16,18 17-16,-18-17 0,18-18 0,-18 18 16,17-1-16,1-17 0,0 18 0,-1-18 15,1 0-15,-1 0 0,1 0 16,0 0-16,17 0 0,-17 18 15,-1-18-15,1 0 0,0 0 16,-18 17 0,0 1-16,0 0 15,-18-18-15,18 17 0,-18 1 16,1-1-16,-1 1 0,0-18 0,1 18 16,17-1-16,-36 1 0,19 0 15,-1-18-15,1 0 0,-1 0 16,0 17-16,1-17 0,17-17 15,0-1 1,17 18-16,-17-18 16,0 1-16,18-1 0,-18 0 15</inkml:trace>
  <inkml:trace contextRef="#ctx0" brushRef="#br0" timeOffset="73382.53">20320 18009 0,'88'-53'47,"-176"106"-47,194-123 0,-89 52 16,-17 0-16,18 1 0,0-1 0,-18 1 15,17 17-15,-17-36 16,18 19-16,-18-19 0,0 19 16,0-1-1,-18 18-15,18-18 16,-17 18-1,-1 0-15,0 18 0,1 0 16,-1-18-16,18 17 0,-17 19 16,17-19-16,-18 1 0,18 17 0,0-17 15,0 17-15,0-17 0,0 17 16,18 0-16,-1-17 0,-17 0 0,18-1 16,17 19-16,-17-19 0,-1 1 15,1-18-15,17 17 0,-17-17 16,0 0-16,-1 0 0,1 0 0,0 0 15,-1 0-15,1-17 0,-1 17 16,1-18-16,0 1 0,-18-19 16,0 19-16,17-1 0,-17 0 0,0-17 15,0 17-15,0 1 0,0-1 16,0 0-16,0 1 0,-17-18 16,17 17-16,0 0 0,0 1 15,0 34 16,0 1-15,0 0-16,17-1 0,-17 1 16,0-1-16,18 1 0,-18 0 0,0-1 15,18 1-15,-18 0 0,0-1 0,17 1 16,-17 0-16,0-1 0,0 1 16,18-18-16,-36 0 31,18-18-16,0 1-15,-17-1 0,17 0 16,0 1-16,0-1 0,0 0 0,0 1 16,0-1-16,0 0 0,0 1 15,17-1-15,-17 1 0,18 17 16,-18-18-16,18 18 0,-18-18 16,17 18-16,1-17 0,-1 17 15,1 0-15,0 0 16,-1 0-1,1 0-15</inkml:trace>
  <inkml:trace contextRef="#ctx0" brushRef="#br0" timeOffset="74010.64">21467 17586 0,'0'0'0,"-18"0"16,0 18-16,1-18 0,-1 17 0,0 1 15,18 0-15,-17-1 0,-1 1 16,0 17-16,1 18 0,-1-18 0,18 1 16,-18-1-16,18 18 0,-17-18 0,17 0 15,0-17-15,0 17 0,0 1 16,17 34-16,1-35 0,0 1 0,-18-1 16,17 0-16,1 0 0,17-17 0,-17 17 15,0-17-15,17 0 0,18 17 16,-36-17-16,19-18 15,-1 0-15,36 17 0,-54-17 16</inkml:trace>
  <inkml:trace contextRef="#ctx0" brushRef="#br0" timeOffset="75002.53">21996 17921 0,'-36'-18'16,"19"18"-16,-1 0 15,1 18-15,-1-18 16,18 18-16,-18-18 0,18 17 0,-17 1 15,-1 0-15,18-1 0,-18 19 0,18-19 16,0 1-16,0 0 0,0-1 0,18 18 16,0-17-16,-1 17 0,1-17 15,0 0-15,-1-1 0,1 1 0,-1-18 16,36 18-16,-35-18 16,0 0-16,17 0 0,-17-18 15,-1 0-15,-17 1 0,18-1 16,-18 0-16,0-17 0,17 17 0,-17-17 15</inkml:trace>
  <inkml:trace contextRef="#ctx0" brushRef="#br0" timeOffset="76042.52">22066 17851 0,'18'105'31,"35"-16"-31,-124-283 0,89 317 0,0-105 15,-18-1-15,0 1 0,17 0 0,-17 17 16,18-17-16,-18-1 0,0 1 0,0-1 16,17-17-16,-17 18 0,18 0 0,-18-1 31,18-17-15,-18-17-16,0-1 15,0 0-15,17 1 16,-17-1-16,0 1 0,18 17 15,-18-18-15,18 18 0,-1-18 16,1 18-16,0 0 16,-1 18-16,1 0 0,-1-18 15,1 17-15,-18 1 0,18-18 16,-1 17-16,1 1 0,-18 0 0,18-18 16,-18 17-16,17 1 15,1-18-15,-18 18 0,18-18 16,-18-18-1,0 0-15,0 1 16,-18-19-16,18 19 0,0-1 16,-18 1-16,18-1 0,0 0 0,0 1 15,0-1-15,-17 0 0,17 1 16,17 17 0,-17 17-1,0 1-15,18-18 16,-18 18-16,0-1 0,18 1 15,-18 0-15,0-1 0,0 1 16,17-18-16,-17 17 31,18-34-31,-1-1 16,1 1 0,0-1-16,-1 0 15,1 18-15,0-17 16,-1 17-16,1-18 0,0 18 15,-1 0-15,1-18 0,0 1 16,-1 17-16,-17-18 0,18 18 16,-1-18-16,1 18 0,-18-17 0,18 17 15,-18-18-15,0 0 0,17 18 16,-17-17-16,0-1 0,0 1 31,-17 17-15,-1 0-1,0 17 1,1 1-16,17-1 0,-18 1 16,18 0-16,0-1 0,0 1 15,0 0-15,0-1 0,0 1 16,18 0-16,-18-1 0,0 1 0,17-18 16,-17 18-16,18-18 15,0-18 1,-18 0-16,0 1 15,0-1-15,0 0 16,0 1-16,-18-19 16,18 19-16,-18-1 15,1 0-15,-1 18 16,18-17-16,-17 17 16,17 17-1,0 1 1,17-18-16,-17 18 15,18-18-15,-18 17 16,17-17-16,1 0 31</inkml:trace>
  <inkml:trace contextRef="#ctx0" brushRef="#br0" timeOffset="76965.94">22860 17921 0,'35'71'31,"-70"-142"-31,88 142 16,-53-54-16,0 1 0,0 0 16,18-1-16,-18 1 0,17 0 0,-17-1 15,0 1-15,18-18 0,-18 17 16,17-17-16,-17 18 0,18-18 16,0-18-1,-18 1 1,0-1-16,0 1 0,0-1 15,-18-17-15,18-1 16,0 19-16,0-1 16,0 0-16,0 1 0,18-1 31,-18 36-31,17-18 0,-17 17 16,18-17-16,0 18 15,-18 0-15,17-18 0,-17 17 16,18 1-16,0 0 15,-18-36 17,17 18-17,-17-18-15,0 1 0,0-1 0,0 0 16,0 1 0,18-1-16,-18 0 0,18 1 31,-18-1-31,17 18 15,18 18-15,-17-1 16,0 1-16,-1 0 16,-17-1-16,18 1 15,0 0-15,-18-1 0,17 1 16,-17 0 0,0-1-16,0 1 15,0 0 16,18-18-31,0 0 32,-18-18-17,0 0-15,17 1 16,-17-1-16,0 0 16,0 1-16,18-1 0,-18 0 0,0 1 15,17-1-15,-17 0 0,0 1 16,0-1-16,0 1 15,0-1-15,0 0 32,0 1-32,-17 17 15,17 17 1,-18-17-16,18 18 0,-17 0 16,17-1-16,0 1 15,0-1-15,0 1 0,17 17 16,-17-17-16,0 0 0,18-18 15,-1 17-15,1 1 0,0-18 16,-1 18-16,1-18 0,0 0 16,-1 0-16,1 17 15,0-17 1,-1 0-16,1-17 16,-18-1-16,17 18 15</inkml:trace>
  <inkml:trace contextRef="#ctx0" brushRef="#br0" timeOffset="77514.1">23654 17533 0,'17'18'15,"1"-1"-15,0 1 16,-18 0-16,17-18 0,-17 17 15,18 1-15,-18 0 0,18-1 0,-1 1 16,-17-1-16,18 1 0,-18 0 0,17 17 16,1-17-16,-18 17 0,18-17 15,-18 17-15,0 0 0,0-17 16,0-1-16,-18 36 0,18-35 0,-18 17 16,18 1-16,-17-19 0,-1 18 0,1-17 15,-1 0-15,0 17 0,1-17 0,-1-1 16,-17 19-16,17-19 15,-17 1-15,0-1 0,35 1 16</inkml:trace>
  <inkml:trace contextRef="#ctx0" brushRef="#br0" timeOffset="86499.06">24765 16157 0,'0'0'0,"0"-17"16,0-1-16,-18 18 0,18-18 15,18 18-15,0 0 32,-1 0-32,19 0 0,-1 18 15,-18-18-15,19 18 0,-19-1 0,19-17 16,-1 18-16,-17-1 0,17 1 16,0 0-16,0-1 0,-17 1 0,0 0 15,17-1-15,-17 19 0,-1-19 16,1 19-16,0-1 0,-1 0 0,-17 0 15,0 1-15,0 17 0,0-36 0,0 71 16,-17-35-16,-1 18 0,0-18 16,-17 17-16,17 1 0,-17-1 0,0 1 15,-18 17-15,18-17 0,-36 52 16,18-17-16,0 0 0,18-36 0,-18 19 16,35-19-16,-17-17 0,17 0 15,1 35-15,17-70 0,-18 0 16,18-1-16,18-17 15,-1 0-15</inkml:trace>
  <inkml:trace contextRef="#ctx0" brushRef="#br0" timeOffset="87080.69">26317 15998 0,'0'0'0,"-17"36"32,17-1-32,0-17 0,-18 17 15,18 0-15,0 0 0,-18 1 16,18 70-16,-17-53 0,17-18 15,0 18-15,-18 0 0,18 0 0,0-1 16,0 1-16,0 0 0,0-17 16,0 17-16,0-36 0,0 1 0,0 17 15,0 0-15,0 1 0,18 17 16,-18-36-16,17 1 0,-17-1 0,18-17 16</inkml:trace>
  <inkml:trace contextRef="#ctx0" brushRef="#br0" timeOffset="87531.41">26935 16457 0,'-18'0'0,"36"0"15,-54 0-15,19 18 0,-1-18 16,-17 17-16,17 1 0,0-18 0,1 18 15,-1-1-15,-17 1 0,35 0 0,-18-1 16,1 1-16,-1-1 0,18 19 16,-18-19-16,18 36 0,0-35 15,0 0-15,18-1 0,0 1 16,-18 0-16,17-18 0,1 0 0,-18 17 16,18-17-16,-1 0 0,1-17 15,-1-1-15,19 0 16,-19 1-16,1-1 0,0 0 0,-18 1 15,17-19-15,-17 19 0,18-1 0,-18 0 16,0 1-16,18-1 0,-18 1 16,0-1-16,0 36 31,0-1-15,0 1-16,0-1 0,0 1 15,0 17-15,0-17 0,0 0 16,0 17-16,17-17 0,-17-1 15,18-17-15,-18 18 0,18-18 0,17-18 32,-35 1-32</inkml:trace>
  <inkml:trace contextRef="#ctx0" brushRef="#br0" timeOffset="87860.2">27270 16404 0,'17'0'15,"-34"0"-15,34 18 0,-17-1 16,0 1-16,0 0 0,0-1 16,-17 19-16,17-19 0,0 19 0,0-19 15,0 1-15,17 35 16,-17-36-16,18 1 0,-18 0 0,18-1 16,-18 1-16,17 0 0,1-18 0,-18 17 15,18-17-15,-1 0 0,1 0 16,17-17-16,-17 17 0,-1-18 15,19-17-15,-36 17 16,17 0-16,1-17 0,0 17 16,-18 1-16,0-1 0,17 1 0,-17-1 15,0 0-15,0 1 16,-17 17 15,34 0-31</inkml:trace>
  <inkml:trace contextRef="#ctx0" brushRef="#br0" timeOffset="88256.95">27764 16492 0,'35'53'47,"-229"-70"-47,388 70 0,-229-142 0,88 195 0,-53-88 0,0-1 15,0 1-15,0 17 0,0-17 0,0 0 16,17 17-16,-17-17 0,0-1 16,0 1-16,0 0 0,0-1 0,0 1 15,18-18-15,-18 17 0,17-34 32,-17-1-17,18 1-15,-18-1 0,18 0 16,-18-17-16,17 17 0,-17-17 15,18 17-15,-18 1 0,18-1 0,-1-17 16,1 17-16,-18 1 0,18-1 0,-1 18 16,-17-18-16,18 18 0,-1 0 15,1 18 1,0 0-16,-18-1 0,17 1 16,-17-1-16,18 1 0,-18 0 15,18-1-15,-18 1 0,17 0 16,1-1-16,0 1 0,-1-18 15,-17 18-15,18-18 0</inkml:trace>
  <inkml:trace contextRef="#ctx0" brushRef="#br0" timeOffset="88548.77">28575 16528 0,'-18'-18'0,"-70"-17"31,71 35-31,-1 0 16,-17 17-16,17 1 0,0 0 0,1-1 15,-1 1-15,0 0 0,18-1 16,-17 18-16,17-17 0,-18 17 0,18-17 16,0 0-16,18 17 0,-18-17 0,17 17 15,1-17-15,-18-1 0,18 1 0,-1-1 16,19 1-16,-19-18 0,1 18 0,0-18 15,-1 0-15,1 0 16,-1 0-16,19-18 0,-19 18 0,1-18 16,0 1-16,-1 17 0,1-35 0,-18 17 15,18-17-15,-1 17 0</inkml:trace>
  <inkml:trace contextRef="#ctx0" brushRef="#br0" timeOffset="88960.74">28716 16422 0,'-18'-141'63,"18"158"-63,-17 336 0,34-688 0,1 441 0,-36-177 15,18 89-15,0 17 0,0 0 0,0-17 16,0 17-16,0-17 0,0 17 0,0 1 16,0-19-16,0 18 0,0-17 15,0 17-15,0-17 0,0 0 0,0-1 16,0 1-16,0 0 15,18-18 1,-18-18-16,18 18 16,-18-18-16,17 1 0,-17-1 15,18 0-15,0 1 0,-1 17 0,-17-18 16,18 0-16,0 1 0,-1-1 16,1 1-16,-1 17 0,-17-18 0,18 18 15,0 0-15,-1 0 16,1 18-16,0-1 0,-1 1 15,-17-1-15,0 1 0,0 17 16,18-17-16,-18 0 0,0 17 0,0-17 16,0 17-16,18-17 0,-18 17 15,0-18-15,0 19 0,0-19 0,17 1 16,-17 0-16,0-1 0,0 1 0,18-18 16,-18 18-16</inkml:trace>
  <inkml:trace contextRef="#ctx0" brushRef="#br0" timeOffset="89690.11">29104 16951 0,'-17'71'16,"34"-142"-16,-17 53 0,18 18 16,-18-17-1,17 17-15,1-18 0,-18 0 0,18 1 0,-1-1 16,1 1-16,-18-1 0,18 0 15,-1-17-15,1 17 0,0 1 0,-18-19 16,17 19-16,1-19 0,-18 19 16,17-18-16,-17 17 0,0 0 15,0 1-15,0-1 0,0 0 0,-17 1 16,-1 17 0,1 17-16,17 1 0,-18 0 15,0-1-15,18 1 0,-17 0 0,17-1 16,-18 18-16,18-17 0,0 17 15,0-17-15,0 0 0,0-1 16,0 1-16,0 35 0,18-35 0,-18-1 16,17 1-16,-17-1 0,36 1 15,-19-18-15,1 18 0,-1-18 16,19-18-16,-19 0 0,1 18 16,0-17-16,-1-1 0,1 1 0,0-1 15,-18 0-15,17 1 0,1-1 16,0 0-16,-18 1 0,17-1 0,1 18 15,-18-18-15,17 1 16,-17 34 15,0 1-31,0 0 16,0-1-16,0 19 16,0-19-16,0 1 0,0 0 0,0-1 15,0 1-15,0-1 0,0 1 0,0 0 16,0-1-16,0 1 31,0-36-15,0 1-16,18-19 15,-18 19-15,18-1 0,-18 1 16,17-19-16,-17 19 0,18-19 0,-18 19 16,18-1-16,-1 0 0,1 1 15,-18-1-15,18 0 0,-1 1 0,1 17 16,-18-18-16,17 18 0,1 0 0,-18-17 15,18 17-15,-1 0 0,1 0 16,0 0 0,-1 0-1,1 17-15,0-17 16</inkml:trace>
  <inkml:trace contextRef="#ctx0" brushRef="#br0" timeOffset="124857.17">7214 6791 0,'0'0'0,"-17"0"15,-36 18 17,35-18-32,0 0 0,1 0 15,-1-18-15,1 18 0,-1 0 0,0 0 16</inkml:trace>
  <inkml:trace contextRef="#ctx0" brushRef="#br0" timeOffset="125303.89">6050 6632 0,'18'-35'0,"-36"70"0,71-105 15,-35 34-15,17 1 0,-17 0 16,17 17-16,0-35 0,0 18 0,1 0 16,-1-18-16,0 18 0,18-18 0,0 17 15,0-17-15,-18 18 0,18-18 16,0 18-16,0-18 0,0 18 0,0-1 15,0 1-15,0 0 0,-18 17 16,18-17-16,-18 17 0,0 1 0,1-1 16,-19 0-16,36 1 0,-35-1 15,17 18-15,-17 0 0</inkml:trace>
  <inkml:trace contextRef="#ctx0" brushRef="#br0" timeOffset="125706.64">6985 5398 0,'0'0'16,"53"-18"0,-35 18-16,52 0 15,-35 0-15,-17 0 0,53-18 16,-36 18-16,-18 0 0,1 0 0,0 0 16,-1 0-16,36 18 0,-35 0 15,0-18-15,-1 17 0,1 18 0,0-17 16,-18 17-16,0-17 0,0 0 0,-18 35 15,18-1-15,-18-16 0,1-1 0,17 0 16,-18 18-16,0-18 0,1 1 0,-1 17 16,18-18-16,-18 0 0,1 0 15,-1 18-15,18-17 0,-18-1 0,1 0 16,17 1-16,-18-1 0,18 0 16,-17 0-16</inkml:trace>
  <inkml:trace contextRef="#ctx0" brushRef="#br0" timeOffset="126417.7">3845 7391 0,'0'17'15,"18"19"1,-18-1-16,0 0 0,18 0 16,-18 18-16,17-17 0,-17 17 0,18-1 15,-1 1-15,-17 18 0,18-18 16,-18 0-16,18 17 0,-18-17 0,17 0 15,1-18-15,-18 18 0,0 0 0,18-17 16,-1-1-16,-17 0 0,18-17 0,0 17 16,-18-17-16,17-1 0,1 1 0</inkml:trace>
  <inkml:trace contextRef="#ctx0" brushRef="#br0" timeOffset="126795.46">4427 8132 0,'0'0'0,"0"17"0,0 1 0,0 17 16,0-17-16,-17 52 0,17-34 0,0-1 15,0-18-15,0 1 0,0 0 0,17 52 16,-17-52-16,0 0 0,18-1 0,-18 1 15,18-1-15,-18 1 0,17-18 16,1-18 0,0 1-16,-18-1 15,0 1-15,17-1 0,-17 0 16,0-17-16,0 17 0,0 1 16,0-1-16,-17-17 0,-1 17 15,0 1-15,1 17 0,-1-18 16,0 18-16,1-18 0,-19 18 0,19 0 15,-1-17-15,1 17 0,17 17 32,17 1-17,1-18-15</inkml:trace>
  <inkml:trace contextRef="#ctx0" brushRef="#br0" timeOffset="127244.18">4886 8079 0,'0'0'0,"-18"17"0,1 1 15,-1 0-15,0-1 0,1 1 16,-1-1-16,0 1 0,1 0 0,17 17 16,-18 0-16,1-17 0,17 0 15,-18-1-15,18 1 0,0-1 16,18-17-1,-1 0 1,-17-17-16,18-1 16,-18 1-16,17 17 0,-17-18 15,18 0-15,-18 1 0,18 17 16,-1 0 0,1 17-16,0 1 0,-18 0 15,17-1-15,1 18 0,0 18 16,-1-17-16,1-19 0,-18 19 15,18-1-15,-18-18 0,17 19 0,-17-19 16,0 19-16,18-19 0,-18 1 16,0 17-16,0-17 0,0 0 15,-18 17-15,1-18 0,-1-17 16,0 0 0,-17 0-16,17-17 15,18-1-15,-17 1 0,17-1 16,-18 0-16,18 1 0,0-1 0</inkml:trace>
  <inkml:trace contextRef="#ctx0" brushRef="#br0" timeOffset="127476.03">5062 8043 0,'0'0'0,"18"89"15,-18-54-15,18-18 16,-18 19-16,0-19 0,0 19 0,17-19 16,-17 1-16,0 17 0,18-17 15,-18-1-15,0 1 0,18 0 0,-18-1 16,0 1-16,17 0 0,-17-1 16,18-17-16</inkml:trace>
  <inkml:trace contextRef="#ctx0" brushRef="#br0" timeOffset="127910.76">5256 8008 0,'36'106'31,"-19"-71"-31,-17-17 0,0-1 16,18 19-16,-18-19 0,0 1 15,18 0-15,-18-1 0,0 1 16,0 0-16,17-18 0,-17 17 31,0-34-15,0-1-16,0 0 0,0 1 15,0-19-15,18 19 0,-18-1 16,0-17-16,18 17 0,-18 1 0,0-1 16,17 0-16,-17 1 0,18-1 0,-1 0 15,1 18-15,17 18 16,-17 0 0,0-1-16,-18 1 0,17 0 15,1-1-15,-18 1 0,18-1 16,-18 1-16,17 17 0,-17-17 0,18 0 15,-1-1-15,1 1 0,-18 0 16,18-18-16,-1 17 0,1-17 0,0 0 16,-1 0-16</inkml:trace>
  <inkml:trace contextRef="#ctx0" brushRef="#br0" timeOffset="128260.54">6950 7214 0,'0'0'0,"-18"36"32,18-19-32,-18 18 0,1-17 15,-1 17-15,-17 1 0,17-1 0,1 0 16,-19 1-16,19 16 0,-19-16 0,1-1 16,18 0-16,-19 1 0,1-1 0,17 0 15,-17 18 1,0-35-16,17 17 0,-17-17 0,17-1 15,1-17-15,-1 0 16</inkml:trace>
  <inkml:trace contextRef="#ctx0" brushRef="#br0" timeOffset="128478.4">6368 7444 0,'17'17'16,"1"19"-16,0-19 0,17 1 0,-18 17 16,54 18-16,88 88 15,-124-123 1,0-1-16,1 19 0,17-19 16,-18 1-16,0 17 0,0-17 0,1 0 15,-1-1-15,0 18 0,-17-17 16</inkml:trace>
  <inkml:trace contextRef="#ctx0" brushRef="#br0" timeOffset="130856.41">4568 9208 0,'-17'17'16,"-1"1"-1,18-1-15,0 19 0,-17-19 16,17 1-16,-18 0 0,18 17 0,0-17 15,-18 17-15,18-18 0,0 1 0,0 17 16,0-17-16,0 0 0,18 35 16,-18-36-16,18 1 0,-18-1 15,17 1-15,1-18 0,-1 18 0,-17-1 16,18-17-16,0 18 0,-1-18 0,1 18 16,0-18-16,-1 17 15,1-17-15,0 0 16,-18 18-16,17-18 15,-17 18-15,0-1 16,0 1 0,-17 17-16,-1-17 0,18-1 15,-18-17-15,18 18 0,-17-18 16,17 18-16,-18-18 16</inkml:trace>
  <inkml:trace contextRef="#ctx0" brushRef="#br0" timeOffset="131282.15">4851 9772 0,'0'-18'0,"0"36"0,17-53 0,-17 17 0,0 0 15,18 1-15,-18-1 0,0 0 16,0 1-16,0-1 31,-18 18-15,18 18-16,-17-1 15,17 1-15,-18 0 0,18-1 16,0 19-16,0-19 0,0 1 16,0 0-16,0-1 15,0 1 1,0-1-16,18-17 0,-1 0 15,1 0-15,0-17 16,-1-1-16,1 1 16,0-1-16</inkml:trace>
  <inkml:trace contextRef="#ctx0" brushRef="#br0" timeOffset="131589.95">5009 9472 0,'-17'35'0,"34"-70"0,-34 88 16,17-35-16,0-1 15,0 1-15,17 17 0,1-17 16,0-1-16,-1-17 0,1 0 16,0 18-16,-1-18 0,1 18 15,0-18-15,-1 0 0,1 0 0,-1 0 16,1 17-16,0-17 15,-18 18 1,0 0 0,0-1-16,-18-17 15,18 18-15,-18-18 0,18 18 16,-17-18-16,-1-18 16,18 0-1</inkml:trace>
  <inkml:trace contextRef="#ctx0" brushRef="#br0" timeOffset="131931.74">5256 9331 0,'0'0'16,"0"18"-16,-17-1 15,17 1-15,0 0 0,-18-1 0,18 1 16,0-1-16,0 1 15,0 0-15,18 17 16,-1-17-16,1-1 16,0-17-16,-1 0 0,1 0 0,0 18 15,-1-18-15,1 0 16,0 0 0,-18 18-1,0-1 16,-18 1-15,18-1-16,-18-17 31,1-17-31,17-1 16</inkml:trace>
  <inkml:trace contextRef="#ctx0" brushRef="#br0" timeOffset="132141.6">5362 9313 0,'71'89'31,"-142"-178"-31,142 195 0,-71-88 0,17-1 0,1-17 16,-18 18-16,0 0 0,18-18 15,-18 17-15,17-17 0,1 0 16,17 0-1,-35-17-15,18-1 16,-18 0-16</inkml:trace>
  <inkml:trace contextRef="#ctx0" brushRef="#br0" timeOffset="132398.44">5609 9278 0,'0'141'62,"0"-282"-62,0 300 0,18-159 16,-18 17-16,17-17 15,1 0-15,0-17 0,-1-1 16,1 1-16,-18-1 0,18 18 16,-18-18-16,0 1 0,0-1 15,-18 0-15,18 1 16,-18-1-16,1 0 0,-1 18 15,18-17-15,-18 17 0,1-18 16</inkml:trace>
  <inkml:trace contextRef="#ctx0" brushRef="#br0" timeOffset="132784.72">5909 9049 0,'35'88'15,"-352"-17"-15,634-124 0,-352-53 0,88 247 0,-53-123 16,0-1-16,18 18 0,-18-17 0,0 0 16,17-1-16,-17 1 15,18-18 1,-18-18-1,0 1-15,17-1 0,-17 0 16,18-17-16,-18 18 0,0-1 0,18-17 16,-18 17-16,17 0 0,1 1 15,-18-1-15,18 0 0,-1 1 0,1-1 16,0 18-16,-1 0 0,1 0 16,0 18-16,-1-18 15,1 17-15,-1 1 0,-17 0 0,18-1 16,0 1-16,-1 0 0,1-1 15,0 1-15,-18 0 0,17-1 16,1 1-16,-18-1 0,18-17 16,-18 18-16,17 0 0</inkml:trace>
  <inkml:trace contextRef="#ctx0" brushRef="#br0" timeOffset="133840.04">3969 9507 0,'-18'0'16,"18"-17"-16,-18 34 31,18 1-31,0 0 0,18 35 16,0-1-16,-18-16 0,17 17 0,19 0 15,-19-1-15,19 1 0,-1 18 16,0-18-16,0 0 0,1 0 0,-1 0 16,0-18-16,1 18 0,16-18 15,-16 0-15,-1 1 0,0-19 0,1 1 16,-1 0-16,0-1 0,18 1 0,-18-18 16,1 18-16,16-18 0,-34 0 0,17 0 15</inkml:trace>
  <inkml:trace contextRef="#ctx0" brushRef="#br0" timeOffset="134456.66">6297 8661 0,'18'-18'15,"-1"18"-15,1 0 0,35 18 16,-18-1-16,18 36 16,-18-35-16,-17 17 15,17 0-15,-17 1 0,17-1 0,-17 18 16,0-18-16,-1 18 0,18-18 0,-17 18 15,-18-17-15,18 17 0,-1-18 0,1 18 16,-18 0-16,0-18 0,18 18 0,-18 0 16,0-18-16,0-17 0,0 17 15,-18 53-15,18-53 0,-18 18 0,18-17 16,-17-1-16,-1 18 0,18-18 0,-18 0 16,1 1-16</inkml:trace>
  <inkml:trace contextRef="#ctx0" brushRef="#br0" timeOffset="156050.12">11624 17956 0,'0'0'0,"0"18"16,18 0 47,-1-18-32,1 0 16,-36 0-32,36 0-15</inkml:trace>
  <inkml:trace contextRef="#ctx0" brushRef="#br0" timeOffset="156579.29">11695 17851 0,'0'-18'15,"17"18"1,-17 18-16,18-18 0,0 17 15,-1 1-15,1-1 16,-1-17-16,1 18 0,0 0 16,-1-18-16,1 0 15,0 17-15,-1-17 16,1 0 0,0 0-16,-1 0 15,-17-17-15,18 17 0,-1-18 16,-17 0-16,18 18 0,-18-17 15,18-1-15,-18 1 0,17-1 0,-17 0 16,18 1-16,-18-1 0,18-17 16,-18 17-16,17-17 0,-17 17 0,0 1 15,18-1-15,-18 0 0,18 1 0,-18-1 16,0 0-16,17 1 0,-17-1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17:14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23618 3492 0,'0'0'16,"0"-17"-16,18-18 15,0 52 1,-18 1-16,17-1 16,-17 1-16,18 17 0,-18-17 15,18 17-15,-1 1 0,-17-1 0,0 0 16,18 0-16,-18 1 0,18-19 15,-18 19-15,17-1 0,-17-17 0,0 17 16,18-18-16,-18 1 0,17 0 16,-17-1-16,0 1 0,18-18 15,-18-18 1,18 1-16,-18-1 16,17 0-16,-17-17 0,18 0 0,-18 0 15,18-1-15,-1-17 0,-17 18 0,18 0 16,0 0-16,-1-1 0,1 1 15,-18 0-15,18 17 0,-1 0 0,1 1 16,-1-1-16,1 1 0,0 17 0,-1 0 16,19 17-16,-19-17 0,1 18 15,-18 17-15,18-17 0,-1-1 16,-17 19-16,18-19 0,-18 19 0,17-19 16,-17 19-16,18-19 0,-18 18 0,18-17 15,-18 0-15,0-1 0,0 1 16,17 0-16,-17-1 0,18-17 15,-18-17 1,18 17-16,-1-36 0,-17 19 16,18-1-16,0-17 0,-1 17 0,1-17 15,0 17-15,-1-17 0,-17 17 0,18 1 16,-1-1-16,1 0 0,0 1 16,-1 17-16,1 17 15,0 1-15,-18 0 16,17-1-16,-17 1 0,18 0 0,-18-1 15,18 1-15,-1 17 0,-17-17 0,18-1 16,-1 1-16,1-18 0,17 18 0,-17-18 16,17 0-16,-17 0 0,0 0 15</inkml:trace>
  <inkml:trace contextRef="#ctx0" brushRef="#br0" timeOffset="524.84">25171 3422 0,'0'0'0,"0"-18"0,0 1 15,-18 17-15,0 0 0,-17 0 16,0 17-16,17 1 16,-17 0-16,17-1 0,-17 1 0,17 17 15,-17-17-15,17-1 0,1 1 0,-1 17 16,18-17-16,-17 0 0,17 17 0,-18-17 16,18-1-16,18 1 15,-1-1-15,1-17 0,-1 0 16,1 0-16,17-17 0,1-1 15,-19 1-15,19-1 0,-19 0 0,1 1 16,-1-1-16,1 0 0,0 18 0,-1-17 16,1-1-16,0 18 0,-18-18 15,17 36 1,-17 0-16,18-1 0,-18 1 0,0 0 16,0 17-16,0-17 0,0-1 15,0 1-15,0-1 0,18 1 0,-18 0 16,17-1-16,1-17 15,17-17 1,-17-1-16,-1 0 16,1 1-16,0-18 0,-1 17 0,-17-17 15,18-1-15,0 1 0,-1 0 0,1-18 16,-18 18-16,18-1 0,-1 1 16,1 17-16,-18-17 0,17 17 0,-17-17 15,18 18-15,0-1 0,-1 18 31,-17 18-31,18-1 0,-18 1 16,18-1-16,-18 1 0,0 17 0,17-17 16,1 35-16,-18-35 0,0 17 15,18-18-15,-18 19 0,0-19 16,17 19-16,-17-19 0,0 1 0</inkml:trace>
  <inkml:trace contextRef="#ctx0" brushRef="#br0" timeOffset="707.77">25594 3687 0,'0'-18'0,"0"36"0,18-36 0,-1 0 0,1 1 15,0 17-15,-1-18 0,1 0 16,0 1-16,-1 17 0,1-18 0,-1 0 15</inkml:trace>
  <inkml:trace contextRef="#ctx0" brushRef="#br0" timeOffset="1871.96">26053 3669 0,'0'0'0,"17"-18"0,1 1 16,-18-1-16,0 0 0,18-70 15,-18 70-15,0 1 16,0-1-16,0 1 16,-18 17-16,0 0 15,1 17-15,17 1 16,-18-18-16,18 17 0,-18 1 0,18 17 15,0 36 1,0-36-16,18-17 16,0 0-16,-18-1 0,17 1 15,1-1-15,0-17 0,-1 0 0,1 0 0,-1 0 16,1 0-16,17-17 16,-17 17-16,0-18 0,-1 1 0,1-1 15,0 0-15,-18 1 0,17-1 0,-17 0 16,18 1-16,-18-1 0,0 0 15,0 1-15,17 17 0,-17-18 0,-17 36 47,17-1-47,0 1 16,-18 0-16,18-1 0,0 1 16,0 0-16,-17-1 0,17 1 15,0 0-15,17-18 31,-17-18-31,18 0 16,-18 1-16,17-1 0,-17 0 16,18 1-16,0-1 0,-18 0 0,17 1 15,1-1-15,-18 0 0,18 1 0,-1-1 16,-17 1-16,18 17 16,0 0-1,-18-18-15,17 18 16,1 0-16,0-18 15,-1 18-15,1 0 0,-1-17 0,1 17 16,0-18-16,-1 18 16,-17-18-16,18 36 31,0 0-15,-18-1-16,17 1 0,-17 0 15,18-1-15,-18 1 16,18-1-16,-18 1 0,17 0 0,-17-1 15,18 1-15,-1-18 0,1 18 0,-18-1 16,18-17-16,-1 18 0,1-18 16,17 0-16,-17 18 0,0-18 15,-1 0-15,54-36 16,-54 36-16,19-17 0,-19-1 0,1 0 16,0 1-16,-18-1 0,17 0 0,-17 1 15,18-18-15,-18 17 0,0 0 31,-18 1-31,1 17 16,-1 0-16,0 0 0,1 17 16,-1 1-16,0 0 15,1-18-15,17 17 0,0 1 0,-18-18 16,18 17-16,0 1 0,18 0 31,17-18-31,0-18 16,-17 0-16,0 18 0,17-17 15,-17-1-15,-1 18 0,1-17 16,-18-1-16,17 18 0,1-18 0,0 18 16,-1 18 15,-17 0-31,0-1 0,0 1 16,0-1-16,0 1 0,0 0 15,0-1-15,0 1 16,0 17-16,0-17 0,18 0 15,-18-1 1,-18-17 15</inkml:trace>
  <inkml:trace contextRef="#ctx0" brushRef="#br0" timeOffset="2061.89">26846 3157 0,'-17'-17'0,"34"34"0,-34-52 15,17 17-15,-18 18 0,18-17 32,-18 17-17</inkml:trace>
  <inkml:trace contextRef="#ctx0" brushRef="#br0" timeOffset="2887.13">27781 2893 0,'0'0'0,"18"0"0,0 0 47,-18 17-47,0 1 0,-18 17 16,18 1-16,0-1 0,0-17 15,-18 17-15,18 0 0,0 0 0,-17 1 16,17-1-16,0 0 0,0 0 0,-18 1 15,18-1-15,0 0 0,-18 1 16,18-1-16,0-18 0,0 19 0,0-1 0,-17-17 16,17-1-16,0 1 0,0 0 15,0-1-15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17:2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12453 9437 0,'0'-18'31,"35"36"-15,-35-1-16,0 1 0,18 0 0,-18 17 15,0-17-15,18 17 0,-18 0 16,17-17-16,-17 17 0,0-17 0,18 17 16,-18-17-16,0 17 0,18-17 15,-18-1-15,0 18 0,17-17 0,-17 0 16,0-1-16,18-17 0,-18 18 0,17-18 16,-17 18-16,18-18 15</inkml:trace>
  <inkml:trace contextRef="#ctx0" brushRef="#br0" timeOffset="381.75">12894 9472 0,'0'18'0,"-18"-1"0,-17 107 31,35-89-31,0-17 16,0-1-16,0 1 0,0 0 16,18 17-16,-18-17 0,17-1 15,1 1-15,0-18 0,-1 0 16,19-18-16,-19 18 16,1-17-16,0-1 0,-18 0 15,17 1-15,1-19 0,-18 19 16,17-1-16,-17-17 0,0 17 0,0 1 0,0-1 15,-17-17 1,17 17-16,-18 0 0,1 18 0,-1 0 16,0 0-16,1 0 15,-1 0-15,-17 0 0,17 18 0,0-18 16,18 18 0,0-1-1,18 1-15,-18 0 0</inkml:trace>
  <inkml:trace contextRef="#ctx0" brushRef="#br0" timeOffset="715.54">13423 9419 0,'0'-17'0,"-17"17"31,17 17-31,-18-17 0,0 18 0,18-1 15,-17 1-15,-1 0 16,18-1-16,-18 1 0,18 0 0,0-1 16,0 1-16,18 0 15,-18-1-15,18-17 0,-1 18 16,1-1-16,0-17 0,-1 0 0,1 18 16,-1-18-16,1 0 0,0 18 0,-1-18 15,1 17-15,0-17 0,-1 18 16,-17 0-16,18-1 15,-18 1-15,0 0 0,-18-1 0,1 18 16,17-17-16,-18 0 16,18-1-16,-18-17 0,18 18 0,-17-18 15,17 18-15,-18-18 0</inkml:trace>
  <inkml:trace contextRef="#ctx0" brushRef="#br0" timeOffset="1423.1">15346 9243 0,'0'0'15,"0"17"1,0 1-16,0 0 15,0-1-15,0 19 0,0-19 0,-18 19 16,18-19-16,0 18 0,0-17 0,0 17 16,0-17-16,0 17 0,-17 1 15,17-19-15,0 18 0,0-17 0,0 17 16,0-17-16,0 0 0,-18-1 0,18 1 16,0 0-16,0-1 15,-18-17 16,18-17-15</inkml:trace>
  <inkml:trace contextRef="#ctx0" brushRef="#br0" timeOffset="1856.82">15293 9349 0,'0'-18'0,"0"36"0,0-54 16,0 19-16,18 17 0,-18-18 15,17 18-15,-17-18 0,18 18 0,-1 0 16,1-17-16,0 17 0,-1 0 0,1 0 16,70 17-1,-70-17-15,0 18 0,-1-18 16,1 18-16,-1-1 0,-17 1 16,0 0-1,-17-1-15,-1 19 0,18-19 0,-17 1 0,-19-1 16,19 1-16,-1 0 15,-17-1-15,17 1 0,0 0 0,1-1 16,-1-17-16,0 18 0,1 0 0,-1-18 16,18 17-1,-17-17-15</inkml:trace>
  <inkml:trace contextRef="#ctx0" brushRef="#br0" timeOffset="2504.42">15169 9331 0,'-17'35'31,"-1"-17"-31,1 17 0,17-17 0,-18-1 15,18 19-15,-18-19 0,1 19 16,17-19-16,-18 19 0,18-19 0,-18 18 16,18-17-16,-17 0 0,17 17 0,-18-17 15,18-1-15,-18 1 16,18 0-16,0-36 16,18 0-16,-18 1 15,0-1-15</inkml:trace>
  <inkml:trace contextRef="#ctx0" brushRef="#br0" timeOffset="2737.78">15117 9296 0,'0'0'0,"0"-18"0,17 18 16,1 18-16,-1-1 16,-17 1-16,18 17 0,0-17 15,-1 17-15,-17-17 0,18 17 16,-18-17-16,18-1 0,-18 19 0,17-19 15,-17 19-15,18-19 0,0 36 16,-18-35-16,17 17 0,-17-17 0,0-1 16,0 1-16,0 0 15,0-1 1,-17-17-16,-1 0 16</inkml:trace>
  <inkml:trace contextRef="#ctx0" brushRef="#br0" timeOffset="2894.68">15187 9772 0,'-18'-18'0,"36"36"0,-53-53 0,17 17 0,1 0 0,-1 1 15,0-1-15,18 0 0,-17 1 16,-1-1-16,18 1 0,18-1 31,-1 18-15,1-18-16,17 18 0,-17 0 16,-1 0-16,19 0 0,-19 0 0,19 0 15,-19 0-15,1 0 0,35 0 16,-36-17-16</inkml:trace>
  <inkml:trace contextRef="#ctx0" brushRef="#br0" timeOffset="3270.28">15716 9260 0,'18'18'31,"-18"0"-31,18-1 0,-18 1 0,0 0 16,17-1-16,-17 1 0,0 0 15,0-1-15,0 18 0,0-17 0,18 0 16,-18-1-16,0 1 0,0 17 0,0-17 16,0 0-16,0 17 0,0-18 15,0 1-15,0 0 0,0-1 16,0 1-1,17-18-15,-17-18 16,18 1-16,-18-1 0,18 18 16,-18-18-16,17 1 0,1-1 0,0-17 15,-18 17-15,17 1 0,1-1 16,-18 0-16,18 18 0,-18-17 0,17-1 16,-17 0-16,18 18 0,-18-17 0,0-1 15,17 18 1</inkml:trace>
  <inkml:trace contextRef="#ctx0" brushRef="#br0" timeOffset="3471.19">15893 9472 0,'0'0'0,"0"18"16,17-1-16,-17 19 15,18-19-15,-18 1 0,18 0 0,-1 17 16,-17-18-16,18 1 0,-1 0 0,-17-1 16,18 1-16,0 0 0,-1-1 15,-17 1-15,18 0 0,-18-1 0,18-17 16,-18 18-16</inkml:trace>
  <inkml:trace contextRef="#ctx0" brushRef="#br0" timeOffset="6846.18">7761 14887 0,'0'-17'0,"0"34"16,-35-52-16,17 35 0,1 0 0,-1 0 16,0 0-16,-17 0 0,17 18 15,1-18-15,-1 17 0,0 1 16,1-1-16,-1 1 0,1 0 0,-1-1 15,0 19-15,1-19 0,-1 19 16,18-1-16,-18 0 0,18 0 0,-17 1 16,17 17-16,0 0 0,0-36 0,0 18 15,17 71-15,-17-53 0,18 0 16,0 0-16,35 53 0,-36-53 16,18-18-16,1 0 0,-1 18 0,0-17 15,18-1-15,0-18 0,0 19 16,18-1-16,-18-17 0,17-1 0,1 1 15,17 0-15,-18-1 0,19 1 0,-1-18 16,-18 17-16,18-17 0,1 0 0,-19 0 16,-17 0-16,0 0 0,88-17 15,-53 17-15,1-18 0,-1 1 0,0 17 16,0-18-16,0 0 0,-17 1 0,105-1 16,-88 0-16,1 1 15,-1-1-15,0 0 0,0 1 0,-17 17 16,-1-18-16,19 1 0,-19-1 15,1 0-15,-1-17 0,-17 17 0,18 1 16,-18-19-16,0 19 0,-18-1 0,18-17 16,-18 0-16,0 17 0,1-17 15,-19 17-15,18-17 0,-17 0 0,0 17 16,-18-17-16,17-1 0,-17 1 0,18 0 16,-18 17-16,0 0 0,-18-34 0,1 16 15,-1 1-15,0 0 0,-17-36 16,0 36-16,0-18 0,-1 18 15,1-1-15,-18 1 0,18-18 0,-18 18 16,18 0-16,-18-1 0,0 1 16,0 0-16,0 17 0,0-17 0,-17 17 15,17 1-15,-18-1 0,18 0 0,-17 18 16,17-17-16,-18 17 0,-17 0 0,17 0 16,36 0-16,-18 0 0,-17 0 15,-71 17-15,52-17 0,19 18 0,-18-18 16,-1 18-16,19-1 0,-1 1 0,-17 0 15,18-1-15,17 1 0,-18 17 16,18-17-16,0 17 0,0 0 0,0 1 16,0-1-16,18 0 15,0 18-15,-18 35 0,18-52 0,17 16 16,0 1-16,18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0:53:08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13741 811 0,'0'18'16,"-18"17"-16,18-17 0,0 0 0,0-1 15,-18 54-15,18-36 0,0-17 0,0-1 16,0 19-16,0-19 0,0 19 0,0-19 15,18 18-15,-18-17 0,18 0 16,-18-1-16,17 1 0,1-18 16,17-18-16,-17 1 0,0-1 15,-1 0-15,1 1 0,17-18 0,-17-1 16,-1 1-16,36-36 16,-35 36-16,0 0 0,-1 0 0,18-1 15,-35 19-15,18-19 0,0 19 0,-18-1 16,17 18-16,-17-18 0,18 18 15,-18-17-15,18 34 16,-18 1-16,0 0 16,0-1-16,0 19 0,0-1 15,0 0-15,0-17 0,0 17 16,0 0-16,17 18 0,-17-17 0,18-19 16,-18 1-16,0 0 0,18-18 15,-18 17-15,17-17 0,1-17 16,0 17-16,17-36 0,-18 1 0,19 17 15,-1-35-15,-17 18 0,17 0 16,0 0-16,-17-1 0,-1 1 0,19 0 16,-19 17-16,1-17 0,0 17 15,-1 1-15,-17-1 0,18 18 0,-18-18 16,18 18-16</inkml:trace>
  <inkml:trace contextRef="#ctx0" brushRef="#br0" timeOffset="447.3">14693 900 0,'-17'0'0,"34"0"0,-52 0 0,0 17 16,17 1-16,-17-1 0,17 1 15,0 0-15,-17 17 0,18-17 16,-1 17-16,0 0 0,1 1 0,17-19 16,-18 1-16,18 17 0,0-17 15,0-1-15,0 1 0,0 17 16,18-17-16,-1 0 0,1-1 16,0-17-16,-1 18 0,18-18 0,-17 0 15,0 0-15,17 0 0,18-18 16,-18 1-16,0-1 0,54-35 15</inkml:trace>
  <inkml:trace contextRef="#ctx0" brushRef="#br0" timeOffset="959.03">14905 1217 0,'0'35'0,"0"-70"0,0 88 16,0-35-16,0-1 15,0 1 16,17-36-31,-17 1 16,18-1-16,-18 0 16,0 1-16,18-1 0,-18 0 0,17 1 15,1-18-15,0 17 0,-18 0 16,17 1-16,1-19 0,0 19 0,-1 17 0,1-18 16,0 0-16,-1 1 0,1 17 15,-1 0-15,1 0 0,0 0 16,-1 0-16,-17 17 0,18-17 0,0 18 15,-18 0-15,17-1 16,-17 1-16,0 0 0,0-1 16,0 1-16,-17 17 0,-1-17 0,0-1 15,18 1-15,-17-18 0,-1 18 0,0-1 16,1 1-16,-1 0 0,1-18 16,-1 17-16,0 1 0,1-18 0,-19 18 15,19-18-15,-36 17 16,35-17-16,0 18 0,-17-18 0,18 0 15,-1 0-15,0 17 0,1-17 16</inkml:trace>
  <inkml:trace contextRef="#ctx0" brushRef="#br0" timeOffset="2515.26">14834 864 0,'-17'0'0,"-1"0"16,0 18-16,1-18 16,17 18-16,-18-18 15,0 17 1,1-17-16,17 18 15,-18-18-15,18 17 0,-17 1 16,-1 0-16,18-1 0,-18 1 0,18 0 16,-17-1-16,17 1 0,-18 0 0,18 17 15,-18-17-15,18-1 0,-17 1 16,-1-1-16,18 1 0,-18 0 0,18-1 16,-17 1-16,-1 0 15,1-1 1,17 1-1,-18-18-15,18 18 32,-18-18-17,18 17 17,18-34 77,0 17-93,-1-18-16</inkml:trace>
  <inkml:trace contextRef="#ctx0" brushRef="#br0" timeOffset="3716.5">14975 847 0,'0'17'16,"0"-34"-16,-17 52 0,17-17 0,0-1 0,-18 1 15,0-1-15,18 1 0,-17 0 16,17 17-16,0-17 0,-18-1 0,18 1 15,-17 0-15,17-1 0,0 1 16,-18 0-16,18-1 0,0 1 16,0-1-16,0 1 15,0 0-15,-18-1 16,18 1 15,0 0 32,0-36 187,0 36-203,0-36-47,0 36 31,18-18 47,-18 17-62,0 1 46,18-18-62</inkml:trace>
  <inkml:trace contextRef="#ctx0" brushRef="#br0" timeOffset="19258.64">17674 12753 0,'-17'0'15,"17"-35"220,17 35-235,1 0 15,-1-18 1,1 18-16,-18-18 16,18 18-16,-1 0 15,1 0-15,-18-17 31,18 17-31,-1 17 47,1 1-47,-18 0 16,18-1-16,-18 1 16,17 0-16,-17-1 15,0 1-15,18-1 0,-18 1 16,0 0-16,17-1 0,-17 1 15,0 0-15,18-1 0,-18 1 16,0 0-16,0-1 0,0 1 0,0 0 16,0-1-1,0 1-15,-18-1 0,18 1 0,0 0 16,-17-18-16,17 17 0,-18 1 0,1 0 16,17-1-16,-18-17 15,0 18-15,1-18 0,-1 18 16,0-18-16,1 17 15,-1-17-15,0 0 32,1 0-17,-1-17-15,1-1 16,-1 18-16,18-18 16</inkml:trace>
  <inkml:trace contextRef="#ctx0" brushRef="#br0" timeOffset="20312.97">18239 12647 0,'-18'-18'31,"18"1"-15,-18 17-1,1 0 1,-1 0 0,0 0-1,1 0 1,-1 0-16,1 0 16,-1 17-16,0-17 15,18 18-15,-17-18 16,17 18-16,0-1 31,17 1-15,1-18 15,0 18-31,-1-18 16,1 0-16,-1 0 15,1 0-15,0 0 16,-18 17-1,17-17-15,1 0 16,0 0 0,-18 18-16,17-18 0,1 18 15,-18-1 1,18-17-16,-18 18 16,0-1-1,0 1 1,0 0-1,0-1-15,0 1 16,-18 0-16,18-1 0,-18-17 16,18 18-1,-17-18-15,-1 0 16,18 18-16,-18-18 0,1 0 0,-1 0 16,0 0-1,1 0 1,17 17-16,-18-17 15</inkml:trace>
  <inkml:trace contextRef="#ctx0" brushRef="#br0" timeOffset="20980.55">18609 12806 0,'0'-35'47</inkml:trace>
  <inkml:trace contextRef="#ctx0" brushRef="#br0" timeOffset="21149.44">18609 12912 0,'0'17'15,"0"1"32</inkml:trace>
  <inkml:trace contextRef="#ctx0" brushRef="#br0" timeOffset="22636.4">19032 12612 0,'0'-18'0,"-35"-35"32,35 36-32,18-1 15,-18 0-15,17 1 0,1-1 16,0 0-16,-1 1 0,1 17 0,0-18 16,-1 0-16,1 1 0,-1 17 0,1-18 15,0 18-15,-1-17 0,1 17 0,0-18 16,-1 18-16,1 0 0,0-18 15,-1 18-15,1 18 32,-18 0-32,18-1 15,-18 1-15,17-1 0,-17 1 0,0 0 16,0-1-16,18 19 0,-18-19 0,0 1 16,0 17-16,0-17 0,0 17 0,0-17 15,0 17-15,0-17 0,17 17 16,-17-17-16,0-1 0,0 1 15,0 0-15,0-1 0,-17 18 0,17-17 16,-18-18-16,1 18 16,-1-1-16,0-17 15,1 0 1,-1 0-16,0 0 0,1 0 16,-1 0-16,0 0 0,1 0 0,-1 0 15,0 0-15,1 0 0,-1 0 16,1 0-16,-1 0 0,0-17 31,18 34-31,18-17 16,0-17-16,-1 17 15,1 0-15,-1 0 16,1 0-16,17 0 0,-17 0 0,17 0 16</inkml:trace>
  <inkml:trace contextRef="#ctx0" brushRef="#br0" timeOffset="23186.57">19544 12771 0,'0'0'0,"18"0"0,-18-18 15,17 18-15,-17-18 32,18 18-32,-18-17 15,0-1 32,-18 18-31,1 18-1,-1-1-15,0 1 16,18 0-16,0-1 16,0 1-16,0-1 31,18 1-31,0-18 15,-1 0 17,-17-18-32,18 1 15,-18-1-15,0 1 16,17-1-16,-17 0 16,0 1 15,0 34 0,0 1-15,18 0-1,-18-1 1,0 1 0,18-18-1,-18 17 1,0-34-16</inkml:trace>
  <inkml:trace contextRef="#ctx0" brushRef="#br0" timeOffset="24023.04">19773 12700 0,'-17'-18'31,"34"18"-15,-17 18-1,0 0 1,0-1-16,18-17 0,-18 18 16,0 0-16,17-18 0,-17 17 15,0 1 1,18-18-16,-18 17 15,18-17 1,-1-17 0,-17-1-1,18 1-15,-18-1 0,18 0 16,-18 1-16,0-1 0,17 0 16,-17 1-16,18-1 15,-18 0-15,18 18 0,-18-17 16,17 17-16,-17-18 15,18 18-15,-1 0 32,1 18-32,0-1 15,-1-17-15,1 0 16,-18 18-16,18-18 16,-1-18 30,-34 18-14,-1 18-1,18 0-31,-18-1 16,18 1-1,0 0 1,0-1-1,18-17 1,-18 18-16,0-36 16,18 18-16,-18-17 15,17 17 1,-17-18-16,18 18 0,-18-18 0,18 1 16,-18-1-16,0 0 31,17 18-31,-17 18 31,18-18-31,-18 18 16,18-1-16,-18 1 15,0 0-15,17-18 0,-17 17 0,18 1 16,-1 0 0</inkml:trace>
  <inkml:trace contextRef="#ctx0" brushRef="#br0" timeOffset="24902.49">20620 12524 0,'0'-18'0,"0"36"0,-18-54 15,1 19 16,-1 17-15,0 17-16,1-17 16,-1 18-16,0 0 0,1-18 15,17 17-15,-18 1 16,18 0-16,0-1 31,18 1-31,-1-1 16,-17 1-16,18-18 0,-18 18 0,18-18 15,-1 17-15,1 1 16,0 0 0,-18-1-16,17-17 0,-17 18 15,0 0 1,-17-1 0,-1 1-16,0-1 15,1 1 1,-1-18-16,18 18 15,-18-18-15,1 0 16,34 0 47,1-18-48</inkml:trace>
  <inkml:trace contextRef="#ctx0" brushRef="#br0" timeOffset="25278.25">20726 12700 0,'0'-18'31,"-18"18"-16,0 0 1,1 0 15,17 18-31,-18-18 0,18 18 16,0-1-16,0 1 0,0 0 31,18 17-31,-18-18 16,17-17-16,-17 18 15,18-18-15,0 0 0,-1 0 16,1 0 0,0 0-1,-1 0-15,1-18 16,0 1-16,-18-1 16,17 18-16,-17-17 0,18 17 0,-18-18 15</inkml:trace>
  <inkml:trace contextRef="#ctx0" brushRef="#br0" timeOffset="25782.93">20902 12682 0,'0'0'0,"0"-17"31,0 34-31,0 1 16,0 0 0,18-1-16,-18 1 15,0 0-15,0-1 0,17 1 16,-17-1-16,0 1 0,0 0 0,18-1 15,-18 1-15,0 0 16,0-1 0,0 1-16,0 0 31,0-1 0,0-34-15,-18-1-1,18 0-15,0 1 16,-17-1-16,17 0 0,0 1 16,-18 17-16,18-18 15,0 0-15,0 1 32,18-1-32,-1 1 15,1 17-15,-18-18 0,18 18 16,-18-18-16,17 18 15,1 0 1,0 0 0,-1 0 15,1 0-15,-1-17-1</inkml:trace>
  <inkml:trace contextRef="#ctx0" brushRef="#br0" timeOffset="25982.31">21078 12718 0,'18'-18'15,"0"18"1,-18 18 15,17-18-15,-17 17-16,0 1 0,18 0 16,-18-1-16,18 1 15,-18-1-15,17 1 0,-17 0 0,0-1 16,18 1-16,-18 0 0,18-1 0,-18 1 15,0 0-15,0-1 16,17-17-16,-17 18 0,18-18 31</inkml:trace>
  <inkml:trace contextRef="#ctx0" brushRef="#br0" timeOffset="26562.95">21361 12771 0,'0'17'16,"0"-34"-16,0 52 0,0-18 0,0 1 15,0 0-15,0-1 0,0 1 0,0 0 16,0 17-16,0 0 0,17-17 15,-17 17-15,0-17 0,0-1 0,18 1 16,-18 0-16,0-1 0,18 1 0,-18 0 16,17-1-1,-34-17 17,17-17-17,0-1 1,0 0-16,-18 1 0,18-1 0,-18 0 15,18 1-15,0-18 0,-17 17 16,17 0-16,-18-35 0,18 36 0,0-1 16,0 0-16,0 1 0,0-1 15,0 0-15,0 1 0,0-1 16,18 1-16,-1 17 16,-17-18-16,18 18 0,0 0 0,-1 0 15,1 0 1,0 0-1,-18 18-15,17-18 16,-17 17-16,0 1 16,-17-1-1,17 1-15,-18-18 0,18 18 16,-18-1-16,1-17 0,17 18 16,-18-18-16,0 0 15</inkml:trace>
  <inkml:trace contextRef="#ctx0" brushRef="#br0" timeOffset="26949.71">21713 12524 0,'18'-18'15,"-18"36"1,0-1 0,0 1-16,0 0 15,0-1-15,0 1 0,0-1 16,0 1-16,0 17 0,0-17 15,0 0-15,18 17 0,-18-17 0,17-1 16,-17 1-16,18-1 16,0-17-16,-18 18 0,17-18 15,1 0 1,0 0 0,-18-18-1,0 1 1,-18-1-1</inkml:trace>
  <inkml:trace contextRef="#ctx0" brushRef="#br0" timeOffset="27112.6">21625 12700 0,'0'0'0,"18"0"31,0 0-31,-1-18 0,1 18 15,-1 0-15,1-17 0,0 17 0,-1 0 16,1-18-16,0 18 16</inkml:trace>
  <inkml:trace contextRef="#ctx0" brushRef="#br0" timeOffset="27504.9">21096 12612 0,'0'-18'0,"-18"18"47,1 0 0</inkml:trace>
  <inkml:trace contextRef="#ctx0" brushRef="#br0" timeOffset="49306.25">18997 12083 0,'0'-18'63,"-18"18"-48,1 0 17,-1 0-32,1 18 15,-1-18-15,0 0 16,1 0-16,-1 0 16,18 17-16,-18-17 15,1 0 1,-1 0-1,0 0 1,18 18 0,-17-18-16,17 18 15,0-1 1,-18 1-16,18-1 0,0 1 16,0 0-16,0-1 0,0 19 0,0-19 15,0 1-15,0 0 0,0-1 0,0 1 16,0 17-16,0-17 0,0 17 15,0-17-15,0 17 0,0-17 0,0 17 16,0-17-16,0 34 0,0-34 16,0 17-16,18-17 0,-18 17 0,0-17 15,0 17-15,0-17 0,0 17 0,17-17 16,-17 17-16,0-17 0,0 17 0,0-17 16,18 17-16,-18-17 0,0 17 0,0-18 15,18 1-15,-18 0 0,0-1 16,0 1-16,0 0 0,0-1 0,17 1 15,-17 0-15,0-1 16,18 1-16,-18-1 16,0 1-1,0 0 1,0-1 15,18 1 0,-1-18 1,1 0-17,0 0 1,-1 0-16,1 0 16,-1 0-16,1 0 0,0 0 15,-1 0-15,1 0 16,0 0-16,-1 0 15</inkml:trace>
  <inkml:trace contextRef="#ctx0" brushRef="#br0" timeOffset="51615.31">21802 12224 0,'0'-18'16,"-18"18"-1,0-35 1,36 35-1,0 0 1,-1 0 0,1 0-1,0 0-15,-1 0 16,1 0 0,0 0-1,-1 0-15,1 17 16,-1 1-16,-17 0 15,18-18-15,-18 17 0,0 1 16,0 0-16,0-1 0,18 1 0,-18 0 16,0 17-16,0-18 0,0 1 15,0 0-15,0-1 0,0 1 0,0 17 16,0 1-16,0-19 0,0 19 16,17 16-16,-17-34 0,0 17 0,0-17 15,0 17-15,18-17 0,-18 17 0,0-17 16,0-1-16,18 19 0,-18-19 15,0 1-15,0 0 0,0-1 0,0 1 16,0 0-16,17 17 0,-17-17 0,0-1 16,0 1-16,0-1 0,0 1 15,0 0-15,0-1 0,0 1 16,0 0-16,0-1 16,0 1-16,0 0 15,-17-1-15,17 1 0,0-1 16,0 1-1,-18-18-15,18 18 16,0-1-16,0 1 16,-18-18-1,18 18-15,-17-18 16,17 17 0,-18-17-16,0 0 15,1 0-15,-1 0 0,1 0 16,-1 0-16,0 0 0,1 0 0,-1 0 15,0 0-15,1 0 0,-36 0 16,35-17-16,0 17 0,1 0 16</inkml:trace>
  <inkml:trace contextRef="#ctx0" brushRef="#br0" timeOffset="52911.49">22243 12771 0,'0'-18'31,"17"0"-15,1 1-16,-18-1 0,18 0 0,-1 1 15,1-1-15,-1 0 0,1 1 16,0-1-16,-1 1 0,1-1 0,0 0 15,-1-17-15,1 17 0,0 1 0,-1-1 16,1 0-16,-1 1 0,1-1 0,0-17 16,-1 35-16,1-18 0,-18 1 15,18-1-15,-1 18 0,-17-18 0,18 18 16,-18-17-16,18 17 16,-18-18-16,17 18 15</inkml:trace>
  <inkml:trace contextRef="#ctx0" brushRef="#br0" timeOffset="53790.45">22807 12030 0,'0'-18'0,"0"0"31,18 18-15,-18 18-16,0 17 31,0-17-31,17 0 0,-17-1 0,0 19 16,0-19-16,18 18 0,-18-17 0,0 17 15,0-17-15,18 17 0,-18-17 0,17 0 16,-17-1-16,0 1 0,18-1 15,-18 1-15,0 0 0,18-18 0,-18 17 16,17-34 15,-17-1-31,18 0 0,-18 1 16,17-1-16,-17-17 0,0 17 0,0 1 16,0-1-16,0 0 0,18-17 15,-18 17-15,0 1 0,0-1 0,0 1 16,0-1-1,18 18-15,-18-18 16,0 36 0,0 0-1,17-1-15,-17 1 0,0-1 0,0 1 16,18 17-16,-18-17 0,0 0 0,18-1 16,-18 1-16,0 0 0,17-1 15,-17 1-15,18-18 0,-18 17 0,18 1 16,-1 0-1,1-18-15,17-18 16,-17 0 0,-1 1-16,1 17 0,0-18 0,-18 1 15,17-1-15,1 18 0,-18-18 0,18 1 16,-1-1-16,-17 0 0,0 1 16,18 17-16,-18-18 0,18 18 15,-18-18 1</inkml:trace>
  <inkml:trace contextRef="#ctx0" brushRef="#br0" timeOffset="54181.2">23354 12330 0,'0'0'0,"18"0"31,-1 0-31,1 0 0,-1-18 0,1 0 16,0 1-16,-1 17 0,1-18 0,0 0 15,-18-17-15,17 17 0,1-17 16,0 18-16,-18-1 0,0 0 16,0 1-16,0-1 15,0-17-15,-18 35 16,0 0-16,1 17 15,17 1 1,-18 17-16,18 1 0,0-19 16,0 18-16,0 1 15,18-1-15,-18-17 0,0 17 0,17-17 16,-17-1-16,18 1 0,-18-1 16,18 1-16,-1 0 0,1-18 15,-1-18 1,1 0-1</inkml:trace>
  <inkml:trace contextRef="#ctx0" brushRef="#br0" timeOffset="54640.91">23618 12118 0,'-17'0'16,"34"0"-16,-34-18 0,17 36 15,0 0 1,0-1-16,0 1 15,0-1-15,0 1 0,0 0 16,0 17-16,0-17 0,17-1 0,-17 1 16,0 0-16,18-1 15,-18 1 1,18-18 0,-18-18-1,17 1-15,1-1 16,0 0-16,-1 18 15,1-17-15,0 17 0,-1 0 16,-17-18-16,18 18 0,-1 0 31,1 18-31,-18-1 0,18-17 16,-18 18-16,17-18 0,-17 18 16,0-1-1,-17 1-15,-1-1 16,18 1-16,-18-18 0,1 18 0,-1-18 15,1 17-15,-1-17 0,0 18 16,18 0-16,-17-18 0,-1 0 0,0 0 16,1 17-16,-1-17 15,0 0 17</inkml:trace>
  <inkml:trace contextRef="#ctx0" brushRef="#br0" timeOffset="55147.59">23142 12753 0,'-17'0'0,"17"18"0,-18-18 16,0 17-16,18 1 0,-17-1 0,-1 1 15,0 0-15,1-1 0,17 1 0,-18 17 16,0-17-16,18 0 0,-17 17 0,17-17 15,-18-1-15,18 1 0,-17-1 0,17 1 16,0 0-16,0-1 16,0-34 15,0-1-31,0 0 16,0-34-16,0 34 0</inkml:trace>
  <inkml:trace contextRef="#ctx0" brushRef="#br0" timeOffset="55352.98">23001 12682 0,'0'-17'0,"0"-1"16,18 18-16,-1 18 15,-17-1 1,0 1-16,18 17 0,-18-17 0,18 17 16,-18-17-16,17 17 0,-17-17 15,18 17-15,-18-17 0,0 17 0,18-17 16,-18 17-16,17-17 0,-17 17 0,0-18 15,18 19-15,-18-19 0,0 1 16,0 0-16,0-1 0,0 1 0,0 0 16</inkml:trace>
  <inkml:trace contextRef="#ctx0" brushRef="#br0" timeOffset="55772.71">23001 13123 0,'0'0'0,"0"-17"15,18-1-15,-1 18 0,-17-18 0,18 18 16,-18-17-16,18 17 0,-1-18 16,1 18-16,0-17 0,-1 17 15,1 0-15,0-18 16,-1 18-16,1-18 15,-1 1-15,-17-1 16,18 18-16,-18-18 16,18 36 15,-18 0-15,17-1-16,-17 19 0,0-19 0,18 1 15,-18 17-15,0-17 0,18 17 0,-18-17 16,17 17-16,-17-17 0,18 17 15,-18-18-15,18 1 0,-18 0 0,0-1 16,17 1-16,-17 0 0,0-1 16,0-34 15,-17 17-15,-1-18-16,18 0 0,-18 1 0,1-19 0</inkml:trace>
  <inkml:trace contextRef="#ctx0" brushRef="#br0" timeOffset="56024.55">23195 13000 0,'0'-18'16,"0"36"-16,0-53 0,0 17 15,18 0-15,-18 1 16,17 17-16,1-18 16,0 18-16,-1 0 15,-17-18-15,18 18 0,0 18 31,-18 0-31,0-1 16,0 1-16,0 0 16,0-1-16,0 1 0,0 17 15,-18-17-15,18-1 0,0 1 16</inkml:trace>
  <inkml:trace contextRef="#ctx0" brushRef="#br0" timeOffset="56396.32">23477 12859 0,'0'17'0,"0"1"31,0 0-31,0-1 16,0 19-16,18-1 0,-18-17 0,0-1 15,18 18-15,-18-17 0,0 0 16,17 17-16,-17-17 0,0 17 0,18-17 0,-18-1 15,0 1-15,18-1 0,-18 1 16,17 0-16,-17-1 16,-17-34 31,17-1-47</inkml:trace>
  <inkml:trace contextRef="#ctx0" brushRef="#br0" timeOffset="56712.12">23407 12912 0,'0'0'0,"0"-18"16,17 18-16,-17-18 15,18 1-15,0-1 0,-1 18 16,-17-18-16,18 1 0,0 17 0,-18-18 15,17 18-15,1 0 0,-18-17 0,18 17 16,-1 0 0,1 17-1,-18 1 1,-18-1 0,18 1-16,0 0 0,0-1 15,-17 1-15,17 0 0,0-1 0,0 1 16,0 0-16,0-1 0,0 1 15,0 0 1,0-1-16</inkml:trace>
  <inkml:trace contextRef="#ctx0" brushRef="#br0" timeOffset="58286.13">24201 12030 0,'0'-18'16,"-18"36"15,36-1-15,-18 1-16,17 0 0,-17 17 16,18 0-16,-1 0 0,-17 1 0,18-1 15,-18 18-15,18-18 0,-18 18 0,17-18 16,-17 18-16,18 0 0,-18 0 15,0 0-15,18-18 0,-18 18 16,0 0-16,0-35 0,0 17 0,0 0 16,-18 54-16,18-36 0,-18-18 0,18 35 15,-17-52-15,17 17 16,0-17-16,-18 17 0,18-17 0,0-1 0,-18-17 16,18 18-16</inkml:trace>
  <inkml:trace contextRef="#ctx0" brushRef="#br0" timeOffset="59074.63">24818 11942 0,'0'-18'0,"18"0"47,-1 18-47,-17-17 0,18 17 0,-1-18 16,1 0-16,0 18 0,-1-17 15,1 17-15,0 0 16,-1 17 0,1 1-16,-18 0 0,18 17 15,-18-17-15,0-1 0,0 18 0,17 1 16,-17-1-16,0 0 0,0-17 16,0 17-16,0 0 0,0 1 15,0-19-15,0 1 0,0 17 0,0-17 16,0 17-16,0-17 0,0-1 0,0 19 15,0-19-15,0 1 0,0 0 16,0-1 0,0 1-16,-17-18 15,-1 0 1,0 0-16,1 0 16,-19-18-16,19 18 0,-1-17 0,0 17 15,1-18-15,-1 18 0,1-18 16,-1 1-16,0-1 15,18 0-15,-17 18 16</inkml:trace>
  <inkml:trace contextRef="#ctx0" brushRef="#br0" timeOffset="59686.3">25612 11800 0,'-36'18'16,"19"-18"-16,-1 18 0,-17-1 16,17-17-16,1 18 0,-1-18 15,0 18-15,1-1 0,-1 1 0,0-18 16,1 18-16,17-1 0,-18 1 15,18-1-15,-18 1 0,18 0 16,0-1-16,0 1 16,0 0-16,18-1 0,0 1 15,-18 0-15,17-18 0,1 17 0,0-17 16,-1 18-16,1-1 16,0-17-16,-1 18 0,1-18 15,-18 18-15,17-18 0,-17 17 16,18-17-1,-18 18-15,-18 17 16,1-17 0,-1 0-16,1-1 15,-1 1-15,0-1 0,1-17 16,-1 18-16,0-18 16,1 0-1,-1 0 16</inkml:trace>
  <inkml:trace contextRef="#ctx0" brushRef="#br0" timeOffset="60862.07">25241 11465 0,'0'0'0,"-17"0"0,17-17 15,-36-1-15,19 0 0,-1 18 16,0 0-16,1 0 16,-19 18-16,1-18 0,18 18 15,-1-1-15,-17 1 0,17 0 16,0-1-16,1 18 0,-19-17 0,19 17 16,-1 1-16,1-1 0,17 0 0,-18 1 15,0-1-15,1 18 0,17 17 16,-18-34-16,18 16 15,0-16-15,0-1 0,0-17 0,0 17 16,0-17-16,18 52 0,-18-35 0,17 1 16,1-1-16,-18-17 0,35 17 0,-17 0 15,-1-17-15,1 17 0,17-17 16,1 17-16,-19-17 0,19-1 0,-1 1 16,-18 0-16,19-1 0,-1 1 0,0-18 15,1 17-15,-1-17 0,0 0 16,0 0-16,-17 0 0,0 0 0,17 0 15,53-17-15,-53-1 16,1 1-16,-19-1 0,19 0 16,-1 1-16,-17-1 0,17 0 0,-17 1 0,-1-1 15,18-17-15,-17-1 0,0 19 16,17-18-16,-17-1 0,-1 19 16,1-19-16,0 1 0,-18 0 0,17 0 15,1-1-15,-1 1 0,-17 0 16,18-1-16,-18 1 0,18 0 0,-18 0 0,0-1 15,0 1-15,0 0 16,0 17-16,0 1 0,0-19 0,-18-17 0,18 36 16,-18-1-16,18-17 0,-35-1 15,18 36-15,-1-17 16,-17-1-16,-1 18 0,19 0 0,-19-17 0,1 17 16,-18 0-16,36 0 0,-19 0 15,-34 17-15,17-17 0,18 18 0,-1-18 16,-17 17-16,18-17 0,0 0 15,0 18-15,-18-18 0,35 0 0,-17 18 16,-1-18-16,1 0 0,17 17 16,-17-17-16,18 0 0,-1 18 0,0-18 15,1 18-15,-1-18 0</inkml:trace>
  <inkml:trace contextRef="#ctx0" brushRef="#br0" timeOffset="62539.01">25241 12682 0,'-35'18'47,"35"0"0,-18-18-31,18 17-1,0 1 1,0 0-16,0-1 16,0 1-16,0-1 0,0 1 15,0 0-15,0-1 0,0 1 0,0 0 16,0-1-16,0 1 0,0 17 15,0-17-15,18 17 0,-18-17 0,0-1 16,0 1-16,0 0 0,0-1 0,0 1 16,0 0-16,0-1 15,18-17-15,-18 18 0,0 0 16,0-1 0</inkml:trace>
  <inkml:trace contextRef="#ctx0" brushRef="#br0" timeOffset="63122.16">24977 13194 0,'0'-18'0,"0"36"31,17-18-15,-17 18 0,18-1-16,0 1 0,-1-1 15,-17 1-15,18 0 0,-18-1 16,17 1-16,1 0 0,-18-1 15,18-17-15,-18 18 0,17-18 16,-17 18-16,18-18 0,0 17 16,-1-17-16,19-17 31,-19-1-31,1 0 0,0 1 16,-1-1-16,1 0 15,-18 1-15,17-1 0,-17 0 16,0 1-16,18-1 0,-18 1 15,0-1-15,18 18 0,-18-18 16,0 1 0</inkml:trace>
  <inkml:trace contextRef="#ctx0" brushRef="#br0" timeOffset="66318.67">24553 13458 0,'0'18'62,"0"0"-46,0-1-16,0 1 0,0 0 15,0 17-15,0 0 0,0-17 16,0 17-16,0 0 0,0 1 16,0-1-16,0-17 0,0 17 0,0-17 15,0 17-15,0 0 0,18-17 0,-18-1 16,0 1-16,18 0 0,-18-1 15,17 1-15,1 0 0,0-18 16,-1 0-16,1 0 16,-1 0-1,19 0-15,-19-18 0,1 0 0,0 18 16,-18-17-16,17-1 0,1 18 0,0-18 16,-18 1-16,17-1 0,1 0 15,-18 1-15,17-1 0,-17 1 0,0-1 16,18 0-16,-18 1 0,0-1 15,18 18-15,-18-18 0</inkml:trace>
  <inkml:trace contextRef="#ctx0" brushRef="#br0" timeOffset="66647.97">24483 13600 0,'0'-18'0,"17"18"0,1-18 16,0 1-16,-1 17 15,1-18-15,0 0 0,-1 1 16,1 17-16,0-18 0,-1 18 0,1-18 16,-1 18-16,-17-17 0,18 17 0,0-18 15,-1 18-15,1 0 16,-18 18 15</inkml:trace>
  <inkml:trace contextRef="#ctx0" brushRef="#br0" timeOffset="66958.37">24448 13794 0,'0'0'0,"17"0"32,1 0-17,-1 0-15,1 0 16,0-18-16,-1 18 0,1 0 16,0-18-16,-1 18 0,1 0 15,-18-17-15,18 17 0,-1 0 0,1 0 16,-1 0-1,1 0-15,0 0 16</inkml:trace>
  <inkml:trace contextRef="#ctx0" brushRef="#br0" timeOffset="67748.98">24994 13652 0,'0'-17'16,"0"-1"-1,0 1 1,-17 17 47,-1 17-32,18 1-31,-18-18 0,18 17 15,-17-17-15,17 18 16,0 0-16,0-1 16,0 19-1,17-36-15,-17 17 16,18 1-16,0-18 0,-1 18 0,1-18 16,0 0-16,-18 17 0,17-17 0,1 0 15,-1 18-15,1-18 16,0 0-16,-18 18 0,17-18 0,1 0 15,-18 17 1,18-17-16,-18 18 16,0-1-1,0 1 1,-18 17-16,18-17 16,-18 0-16,18-1 15,-17-17-15,-1 0 16,18 18-16,-18-18 0,1 0 15,17 18-15,-18-18 16,1-18 15,17 0-15</inkml:trace>
  <inkml:trace contextRef="#ctx0" brushRef="#br0" timeOffset="68394.75">25418 13529 0,'-18'0'15,"36"0"-15,-18 0 0,-18 0 0,18 18 16,-18-1 15,18 1-31,0 0 0,-17-1 16,17 1-16,0 17 0,0-17 15,-18-1-15,18 19 0,0-19 0,0 1 16,0 17-16,0-17 0,0 17 0,0-17 16,0-1-16,0 1 15,0 17-15,0-17 0,0 17 0,0-17 16,18 0-16,-1-1 0,-17 1 16,18-18-16,-18 17 15,18-17-15,-1 0 0,1 0 16,0 0-16,17-17 15,-18 17-15,1-18 0,0 1 16,-1-1-16,1 0 16,0 1-16,-18-1 0,17 0 15,-17 1 1,-17 17 0,17-18-1,-18 18-15,0 18 16,1-18-16,-1 17 0,0-17 15,1 18-15,-1 0 0,1-1 0,-1-17 16,0 18-16,1 0 0,17-1 0,-18 1 16,0-18-16,18 17 0,-17 1 15,17 0-15,-18-18 0,18 17 16,0 1-16,0 0 16</inkml:trace>
  <inkml:trace contextRef="#ctx0" brushRef="#br0" timeOffset="95511.4">22172 13370 0,'18'0'47,"-1"-17"-31,1 17 15,-18 17-15,18-17-1,-18 18 1,17-18-16,-17 18 0,18-18 16,-18 17-16,18 1 0,-1-1 15,-17 1-15,0 0 0,18-1 0,-18 1 16,0 0-16,17-1 0,-17 19 15,0-19-15,0 1 0,18-1 0,-18 1 16,0 0-16,0-1 0,18-17 16,-18 18-16,0 0 0,0-1 15,0 1-15,17-18 16,-17 18 0,0-1-16,18-17 15,-18 18 1,18-18-16,-18 18 15,17-18 1,1 0-16,0 0 31,17 0-31,-35-18 0,17 18 0,1-18 16,0 1-16,-1-1 16</inkml:trace>
  <inkml:trace contextRef="#ctx0" brushRef="#br0" timeOffset="95791.23">22631 13617 0,'-18'0'0,"36"0"16,-18 35-1,0-17-15,0 17 0,0-17 16,0 0-16,17-1 0,-17 1 16,0 0-16,0-1 0,0 1 0,0 0 15,0-1-15,0 1 16,0-1 0</inkml:trace>
  <inkml:trace contextRef="#ctx0" brushRef="#br0" timeOffset="96066.57">22631 13652 0,'17'0'0,"-34"0"0,34-17 15,1 17-15,-18 17 16,18-17-16,-18 18 16,17 0-16,-17-1 15,0 1-15,0 0 0,0-1 16,0 1-16,-17 17 16,17-17-16,0 0 0,-18-18 0,18 17 15,0 1-15,-18-18 16</inkml:trace>
  <inkml:trace contextRef="#ctx0" brushRef="#br0" timeOffset="98753.88">21996 13970 0</inkml:trace>
  <inkml:trace contextRef="#ctx0" brushRef="#br0" timeOffset="99364.02">21978 13899 0,'18'0'94,"-18"18"-94,0-36 0,-18 36 15,36-18-15,-36 0 0,18 18 63</inkml:trace>
  <inkml:trace contextRef="#ctx0" brushRef="#br0" timeOffset="100282.44">22013 13864 0,'-17'18'16,"17"-1"-16,0 1 15,-18-18-15,18 18 0,0-1 0,0 1 16,0 17-16,0-17 0,0 0 0,0-1 15,0 18-15,0-17 0,0 0 16,0-1-16,0 1 0,0 0 0,0 17 16,0-17-16,0-1 0,0 19 0,0-19 15,0 1-15,0-1 0,0 1 16,0 0-16,0-1 0,0 1 0,0 0 16,0-1-16</inkml:trace>
  <inkml:trace contextRef="#ctx0" brushRef="#br0" timeOffset="100477.32">21890 14340 0,'18'0'0,"-36"0"0,36-17 15,-18-1-15,17 1 0,1 17 16,-18-18-16,17 18 15,-17-18-15,18 18 16,0 0 0</inkml:trace>
  <inkml:trace contextRef="#ctx0" brushRef="#br0" timeOffset="100821.74">22031 14252 0,'18'36'0,"-36"-72"0,53 89 16,-35-35-16,18-18 0,-18 17 15,0 1-15,18 0 0,-18-1 16,0 1-16,17-18 16,-17 18-16,0-36 46,0 0-30,0 1-16,0-1 16,0 0-16,0 1 15,0-1-15,0 1 16,0-1 0,18 18-1,-18-18-15,17 18 16,1 0-1</inkml:trace>
  <inkml:trace contextRef="#ctx0" brushRef="#br0" timeOffset="102132.43">22243 14235 0,'0'0'46,"-18"0"-46,18 17 0,0 1 16,0 0-16,-18-1 16,18 1-16,0-1 0,0 1 15,0 0-15,18-1 32,-18 1-32,18-18 15,-18-18-15,17 1 16,1 17-16,-18-18 0,0 0 15,18 1-15,-18-1 0,17 18 0,-17-17 16,0-1-16,0 0 16,18 18-1,-18 18 17,0 0-17,17-18-15,-17 17 0,0 1 16,18-1-1,0-34 17,-1-1-17,-17 1-15,0-1 0,18 0 16,-18 1-16,18 17 16,-1 0-1,1 17 1,0 1-16,-18 0 15,0-1-15,17 1 0,-17-1 16,18 1-16,-18 0 16,0-1-16,0 1 15,17-18 1,-17-18 0,18 1-1,-18-1-15,0 0 0,18 1 16,-18-1-16,0 1 15,17 17-15,-17-18 0,18 18 47,-18 18-47,18-18 0,-18 17 0,0 1 16,0-1-16,17-17 0,-17 18 16,0 0-16,0-1 0,18-17 15,-18 18-15,18 0 31,-1-36 1,1 0-32,-18 1 0,18 17 15,-18-18-15,17 0 0,-17 1 16,0-1-16,18 18 0,-18-17 16,0-1-16,17 0 0,-17 1 15,0-1-15,0 0 31,-17 36-15,-1 0 0,1-18-16,17 17 0,0 1 15,-18 0-15,18-1 0,-18 1 0,18-1 16,0 1-16,0 0 0,0-1 16,0 1-16,0 0 15,0-1 1,18-17-1,-18-17 1,18 17-16,-1-18 16,-17 0-16,18 1 0,-18-1 15,17 18-15,-17-18 16,0 1 0,18 17-1,-18 17 16,0 1-15,0 0 0,0-1-16,0 1 15,0 0 1,18-18-16,-18 17 16,17-34 15,1-1-31,0 0 15,-1 1-15,1-1 16,0 18-16,-18-18 16,17 18-16,-17-17 15</inkml:trace>
  <inkml:trace contextRef="#ctx0" brushRef="#br0" timeOffset="103058.85">22966 14252 0,'0'53'31,"0"-35"-15,0-1-16,0 1 0,0 0 0,0-1 15,17 1-15,-17 0 0,0-1 16,18-17-16,-18 18 16,18-18-1,-1-18 1,1 1-16,-18-1 16,18 0-16,-18 1 15,17-1-15,-17 0 16,0 36 31,0 0-32,18-1-15,-18 1 16,18-18 0,-18 18-1,17-18-15,1-18 16,0 18-1,-18-18-15,17 18 0,-17-17 16,18 17-16,-18-18 0,17 18 16,-17-18-16,0 1 62,0 34-46,18-17-16,0 0 31,-1 0-15,1-17 15,0 17-15,-18-18-16,-18 18 31,18 18-16,0-1 1,0 1 15,0 0-31,18-1 16,-18 1-16,0 0 0,17-18 16,1 17-16,0-17 15,17-17 1,-35-1-16,0 0 15,17 18-15,-17-17 0,0-1 16,0 0-16,-17 1 31,17-1-31,-18 18 16,1 0 0</inkml:trace>
  <inkml:trace contextRef="#ctx0" brushRef="#br0" timeOffset="103936.81">23460 14217 0,'17'0'31,"-122"71"-31,210-124 0,-122 35 0,34 53 16,1-17-16,-18 0 15,0-1-15,0 1 0,0-1 0,0 1 16,0 0-16,0-1 16,0 1-16,0 0 15,18-1 1,-18-34 0,0-1-1,0 0-15,0-17 16,17 17-16,-17 1 15,18-1-15,-18 1 0,18-1 16,-18 0 0,17 18-16,1-17 31,-1 17-15,-17-18-16,18 18 15,-18-18-15,18 18 0,-18-17 0,17-1 16,-17 0-1,18 1 32,-18 34-31,0 1 0,0 0-16,0-1 15,0 1-15,0 0 0,0-1 16,0 1-16,0 0 0,0-1 15,0 1-15,0-1 0,0 1 16,0 0 0,18-18-1,-1-18 1,-17 0-16,18 18 0,0-17 16,-18-1-16,17 1 0,1-1 15,-18 0-15,17 18 0,1-17 0,0-1 16,-18 0-16,17 18 15,-17-17 1,-17 17 15,17 17-31,-18-17 16,0 0-16,1 18 16,-1-18-16,1 0 15,-1 18 1,0-18-16,18 17 15,18 19 1,0-36 0,-1 17-16,-17 1 0,18-18 0,-1 17 15,-17 1-15,18-18 0,0 18 16,-1-18-16,1 17 0,0-17 0,-1 18 16,1-18-16,0 18 15,-1-18-15,1 0 16</inkml:trace>
  <inkml:trace contextRef="#ctx0" brushRef="#br0" timeOffset="104180.66">24007 14182 0,'0'-18'31,"17"18"-31,-17 18 47</inkml:trace>
  <inkml:trace contextRef="#ctx0" brushRef="#br0" timeOffset="104416.51">23971 14411 0,'18'0'16,"0"0"31,-18 18-16</inkml:trace>
  <inkml:trace contextRef="#ctx0" brushRef="#br0" timeOffset="106124.47">24253 14129 0,'0'-18'16,"-17"18"31,-1 0-31,18 18 15,18-18 0,-18-18 32,0 36-17,-18-18-46,1 0 32,17 17-17</inkml:trace>
  <inkml:trace contextRef="#ctx0" brushRef="#br0" timeOffset="106443.27">24183 14358 0,'18'0'31,"-18"-18"-31,17 18 31,-17-17-31,0 34 31</inkml:trace>
  <inkml:trace contextRef="#ctx0" brushRef="#br0" timeOffset="107268.75">22102 15117 0,'0'0'0,"0"-18"31,-18 0-31,18 1 16,0-1 30,18 18-46,-1 0 16,1 0 0,-1 0-1,1 0-15,0 0 16,-1 0-16,1 0 0,0 0 0,-1-18 16,1 18-16,0 0 0</inkml:trace>
  <inkml:trace contextRef="#ctx0" brushRef="#br0" timeOffset="107956.31">22648 14746 0,'18'0'16,"-36"18"-1,18-1 1,0 1-16,0 0 0,0 17 16,0 0-16,0-17 0,0 17 15,-17-17-15,17-1 0,0 19 0,0-19 16,0 19-16,0-19 0,0 1 16,0 0-16,0-1 0,0 1 15,0-1 1,0-34 15,0-1-31,-18-17 16,18 17-16,0 1 15,0-19-15,-18 19 0,18-1 0,0 0 16,0-17-16,0 17 0,0 1 0,0-1 16,0 1-16,0-1 15,0 0-15,0 1 0,18 17 16,-18-18-16,18 18 15,-1 0 1,1 18-16,0-18 0,-1 17 16,1-17-16,0 18 0,-18 0 15,17-1-15,1-17 0,-1 18 16,-17-1-16,18 1 0,0-18 0,-1 18 16,-17-1-16,18 1 0,-18 0 0,18-18 15,-18 17-15,0 1 16,0 0-16,17-18 0,-17 17 15,-17 1 1</inkml:trace>
  <inkml:trace contextRef="#ctx0" brushRef="#br0" timeOffset="108922.7">22701 15152 0,'-17'-18'16,"34"18"0,1-17-1,-18-1-15,18 18 0,-1-18 16,1 1-16,-1 17 0,-17-18 16,18 18-16,0-18 15,-1 1-15,1 17 0,0-18 16,-1 18-16,-17-18 15,18 18-15,0 0 32,-1 18-17,1-18-15,-18 18 16,17-1-16,1-17 0,-18 18 16,0 0-16,0-1 15,18-17-15,-18 18 0,0 0 16,0-1-1,17-17-15,1 0 47,-18-17-47,18 17 16,-18-18-16,0 0 0,17 18 16,1-17-16,0-1 0,-1 0 15,1 18 1,0 0-1,-18-17-15,17 17 16,1 0 0,-1 0-16,1-18 15,0 18-15,-1-18 0,1 18 16,-18-17-16,18 17 0,-18-18 16,17 0-16,-17 1 15,0 34 32,-17-17-47,17 18 0,-18 0 16,18-1-16,-18 1 0,18 0 15,0-1 1,0-34 31,18 17-47,-18-18 15,18 18-15,-18-18 16,17 18-16,1 0 31,-18 18-31,18-18 16,-1 18-16,-17-1 0,18 1 0,-18 0 16,0-1-16,17 1 0,-17 0 0,18-1 15,-18 1-15,0-1 0,0 1 16,0 0-16,0-1 0,0 1 15,0 0-15,0-1 16,0 1-16,-18-18 16,1 0-1,-1-18 1,1 18 0,17-17-1,0-1-15,17 0 16,-17 1-16</inkml:trace>
  <inkml:trace contextRef="#ctx0" brushRef="#br0" timeOffset="109540.31">23548 14975 0,'0'0'16,"18"0"-1,-18-17-15,0 34 31,0 1-15,17-18 0,-17 18-1,18-18 1,-18 17-16,17-17 16,1-17-1,-18-1 1,18 18-16,-18-18 0,0 1 15,17 17 1,1 17 15,-18 1-31,18 0 16,-18-1-16,17-17 0,-17 18 16,0 0-16,18-18 15,0 0 1,-1 0-1,1-18-15,-18 0 16,0 1-16,0-1 16,0 0-16,17 1 0,-17-1 0,0 0 15,0 1-15,0-1 0,0 1 16,18-1-16,-18 0 0,0 1 16,0-1-1,18 36 1,-18-1-1,17 1-15,-17 0 16,0-1-16,18 1 0,-18-1 16,0 1-16,18 0 0,-18-1 15,17-17-15,-17 18 0,18-18 16,-18 18 0,18-18-16,-1-18 15,1 18 1,0-18-16</inkml:trace>
  <inkml:trace contextRef="#ctx0" brushRef="#br0" timeOffset="110140.17">24077 14870 0,'-18'35'47,"-17"18"-47,88-141 0,-88 123 0,35-18 0,0 1 16,0 0-16,0-1 31,17 1-31,1-18 31,-18-18-31,18 1 16,-18-1 0,17 18-16,1 0 62,0 18-46,-1-18-1,1 0 1,0-18 0,-1 0-16,-17 1 15,0-1-15,18 18 16,-18-17-16,17 17 15,-17-18-15,18 36 32,-18-1-17,0 1-15,18-1 16,-18 1-16,0 0 16,17-18 15,-17-18-16,18 0-15,-18 1 16,18-1-16,-1 18 0,-17-17 16,18-1-16,0-17 0,-1 17 0,1 0 15,0 18 1,-18-17-16</inkml:trace>
  <inkml:trace contextRef="#ctx0" brushRef="#br0" timeOffset="110674.83">22454 15663 0,'18'0'31,"0"0"-15,-1 0-16,1 0 15,-1 0-15,1 0 0,0 0 16,-1 0-16</inkml:trace>
  <inkml:trace contextRef="#ctx0" brushRef="#br0" timeOffset="111104.56">22878 15469 0,'17'18'15,"-17"0"1,18-1-16,-18 1 0,0 0 16,18-18-16,-18 17 0,17 18 0,-17-17 15,0 0-15,18-1 0,-18 1 0,17-18 16,-17 18-16,18-1 0,-18 1 15,18 0-15,-1-1 0,1-17 16,-18 18-16,18-18 16,-1-18-1,1 1-15,-18-1 0,18 18 16,-1-18-16,-17 1 0,18-1 0,0 0 16,-18 1-16,17 17 0,-17-18 15,0 0-15,18 18 0,-18-17 0,17-1 16,-17 1-1,18 17 1,0 0 0</inkml:trace>
  <inkml:trace contextRef="#ctx0" brushRef="#br0" timeOffset="111674.2">23372 15716 0,'0'18'15,"-71"-177"-15,142 300 0,-54-123 32,-17 0-32,0-1 46,18-17-30,-1 0 31,1 0 31,0 0-47,-1-17-15,1 17-16,-18-18 16,18 0-16,-1 1 15,-17-1 1,0 0-16,0 1 31,18 17-31,-18-18 16,0 0 15,0 1 16</inkml:trace>
  <inkml:trace contextRef="#ctx0" brushRef="#br0" timeOffset="112169.89">23654 15699 0,'17'0'0,"1"0"32,-18-18-17,18 0-15,-18 1 0,17 17 16,-17-18-16,0 0 0,18 1 15,0-1-15,-18 1 0,17 17 16,-17-18-16,0 0 0,0 1 47,0 34-47,-17-17 16,-1 18-16,0 0 15,1-1-15,17 1 0,-18-1 0,18 1 16,0 0-16,-18 17 0,18-17 15,0-1-15,0 1 16,18 0-16,0-1 0,-1 1 16,1-18-16,0 0 15,-1 0-15,1 0 16,-1 0-16,1 0 16,0-18-1,-1 18 1</inkml:trace>
  <inkml:trace contextRef="#ctx0" brushRef="#br0" timeOffset="112913.42">22454 16263 0,'18'0'31,"0"-18"-15,-1 18-16,1 0 15,-1 0 1,1 0-16,0 0 0,-1 0 16,1 0-16,0 0 15,-1 0-15,1 18 0</inkml:trace>
  <inkml:trace contextRef="#ctx0" brushRef="#br0" timeOffset="114492.43">23213 16122 0,'35'0'31,"-35"18"-31,0-1 16,18 1-16,-18 17 0,0-17 15,0-1-15,17 19 0,-17-19 0,0 19 16,0-19-16,0 1 0,0 17 15,0-17-15,0-1 0,18 1 16,-18 0-16,0-1 16,-18-17-1,18-17 1,0-1-16,-17 0 16,17 1-16,0-1 0,0 1 0,-18-1 15,18 0-15,0 1 0,-18-1 0,18 0 16,0-17-16,0 17 0,0 1 15,0-19-15,0 19 0,18-18 16,-18 17-16,18 18 0,-18-18 0,17-17 16,1 35-16,0-18 15,-1 18-15,1 0 32,0 18-32,-1 0 15,-17-1-15,0 1 0,0 0 16,0-1-1,-17 18-15,17-17 0,0 0 0,-18-1 16,0 1-16,18 0 0,-17-1 16,17 1-16,-18-18 0,18 18 15,-18-18-15,18 17 0,18 1 32,0-18-17,-18 18-15,17-18 0,1 0 16,0 17-16,-1-17 0,1 0 15,-1 0-15,1 0 0,0 0 0,-18 18 16,17-18-16,1 0 0,0 0 0,-1 0 16,1 17-1,0-17-15</inkml:trace>
  <inkml:trace contextRef="#ctx0" brushRef="#br0" timeOffset="114848.01">23601 16457 0,'70'-123'47,"-158"246"-47,176-264 0,-158 282 0,158-282 0,-88 123 15,18 1-15,-18-1 16,-18 0 15,18 36-31,-18-18 16,1 0-16,17 18 0,-18-18 15,18 17-15,-18 1 0,1 0 16,17-1-16,0 1 0,0 0 16,0-1-1,0 1-15,17-1 0,1 1 16,0-18-16,-1 18 15,1-18-15,0 0 0,-1 0 16,1 0-16,0 0 0,17-18 16,-18 18-16</inkml:trace>
  <inkml:trace contextRef="#ctx0" brushRef="#br0" timeOffset="115468.28">23901 16351 0,'-53'-17'63,"106"34"-63,-124-17 15,71 18 1,0 0 0,0-1 15,0-34-16,18 17-15,-18-18 32,17 18-17,-17 18 17,18-18-32,-18 17 15,18-17-15,-18 18 16,17-18-16,-17 17 0,18-17 0,0 0 15,-1 0 1,1 0 0,0 0-16,-1-17 0,1-1 15,-1 1-15,1-1 16,-18 0-16,18 1 0,-18-1 16,0 0-16,0 1 15,-18 17 32,18 17-31,0 1-16,0 0 15,-18-18-15,18 17 0,0 1 16,0 0 0,18-1-16,0-17 0,-1 18 15,1-18-15,0 0 16,17-18-16,-17 18 0,-1-17 15,1 17-15,-1-18 16,-17 0-16,18 1 0,0-1 16,-18 0-16</inkml:trace>
  <inkml:trace contextRef="#ctx0" brushRef="#br0" timeOffset="115668.16">24342 16140 0,'35'0'78,"-70"0"-78,70 17 0,-17 1 0,-18-1 0,17 1 15,-17 0-15,18-18 0,0 17 16,-18 1-16,0 0 0,17-18 16,-17 17-16,0 1 0,0 0 15</inkml:trace>
  <inkml:trace contextRef="#ctx0" brushRef="#br0" timeOffset="115877.03">24306 16281 0,'0'-18'16,"142"106"-16,-266-194 0,106 142 0,54-89 15,-19 53-15,1-18 0,0 18 16,-1-18-16,1 18 0,0-17 16,-1 17-16,1 0 0,-1-18 0,1 18 15,0 0 1,-18-17-16</inkml:trace>
  <inkml:trace contextRef="#ctx0" brushRef="#br0" timeOffset="118792.7">19491 13176 0,'0'-17'15,"-18"-1"-15,18 0 16,-17 18 15,17 18-15,0 0-1,0-1-15,0 1 16,0 17-16,0-17 0,0-1 0,0 1 16,17 17-16,-17-17 0,0 0 15,18-1-15,-18 1 0,0 0 16,0-1-16,0 1 15,0-1 1,18-17-16,-1 0 47,1 0-31,17 0-1,-17 0-15,-1-17 0,1 17 16,0 0-16,-1 0 0,19 0 0,-19-18 15,19 18-15,-1 0 0,-18-17 16,19 17-16,-1 0 0,0 0 0,1 0 16,-1 0-16,0 0 0,-17 0 0,-1 0 15,19 0-15,-1 0 0,0 0 0,18 0 16,-18 17-16,1-17 0,-19 0 16,19 0-16,17 18 0,-18-18 15,-18 0-15,19 0 16,-19 0-16,19 17 0,-19-17 0,19 0 0,-1 0 15,-17 0-15,-1 0 16,1 0-16,17 0 0,-17 0 0,35 0 16,-36 0-16,1 0 0,0 0 0,-1 18 15,18-18-15,-17 0 0,0 0 16,-1 0-16,1 0 0,0 0 16,-1 18-16,1-18 0,0 0 15,-1 0 1,1 0-16,-1 0 0,1 0 15,0-18-15,-1 18 16,1 0-16,0 0 16,-18-18-1,17 18-15,1 0 16,0 0 15,-1 0 0,-17-17-31,18 17 16,-18-18 0,0 1-1,0-1-15,0 0 16,0 1 0,0-1-16,0 0 15,0 1-15,0-1 0,0 0 16,0 1-16,0-1 15,0 1 1,0-1 0,0 0 31,-18 1-32</inkml:trace>
  <inkml:trace contextRef="#ctx0" brushRef="#br0" timeOffset="121939.78">25030 13018 0,'0'0'15,"0"-18"1,-18 0-16,0 18 16,1 0-16,-1-17 0,0 17 15,1 0-15,-1-18 0,0 18 0,1 0 16,-18 0-16,17 0 16,0 0-16,1 0 0,-36 0 15,35 18-15,0-18 0,-17 17 0,18-17 16,-19 18-16,19 0 0,-1-18 15,-17 17-15,17 1 0,-17-1 0,17 1 16,1 0-16,-19-1 0,19 1 16,-1 0-16,0-1 0,-17 1 0,17 0 15,1-1-15,-1 1 0,0-1 0,-17 19 16,18-19-16,17 19 16,-18-19-16,0 1 0,1 0 0,17 17 15,0-18-15,-18 19 0,18-19 0,0 19 16,0-19-16,0 1 0,0 35 15,18-36-15,-18 19 0,17 17 16,1-18-16,0 0 0,-1-17 16,1 17-16,-1 0 0,1-17 0,0 17 0,-1-17 15,1 17-15,17-17 0,-17 0 16,17 17-16,-17-18 0,17 1 16,-17 0-16,17 17 0,124 53 15,-124-52 1,0-19-16,1-17 0,-1 18 0,18-1 15,-18 1-15,0 0 0,1-1 16,-1 1-16,0 0 0,0-18 0,1 17 16,-1 1-16,0-18 0,-17 18 0,17-18 15,1 0-15,-1 0 0,0 0 16,-17 0-16,-1 0 0,1 0 16,17 0-16,53-18 0,-70 18 15,17 0-15,-17-18 0,0 1 16,-1 17-16,19-18 0,-19 0 0,1 1 0,17 17 15,-17-18-15,-1 0 0,19 1 16,-19-18-16,19 17 0,-19 0 0,19 1 16,-19 17-16,1-18 0,17 0 0,-17 1 15,-1-1-15,1 0 0,0 1 16,-1-1-16,1 0 0,0 1 16,-1-1-16,1 1 0,-1-1 0,-17-17 15,18 17-15,0-17 16,-18-1-16,0 19 0,0-18 0,0 17 15,0-17-15,0 17 0,0 0 0,0-17 16,-18-18-16,18 35 0,-18-17 16,18 0-16,-17 17 0,17-17 0,-18 17 15,1 1-15,-1-19 0,0 19 0,18-1 16,-35 1-16,17-1 0,1 0 0,-1 1 16,0-1-16,-17 0 0,18 1 0,-19-1 15,19 0-15,-19 1 0,1-1 16,0 1-16,0-1 0,-1 0 15,1 1-15,0-1 0,-1 0 0,1 1 16,0-1-16,-18 0 0,18 1 16,-1-1-16,1 1 0,0-1 0,-18 0 15,0 1-15,18-1 0,-18 18 0,17-18 16,-16 18-16,16-17 0,1 17 0,-18 0 16,18-18-16,0 18 0,-1 0 0,1 0 15,0 0-15,-1 0 0,-52 0 16,53 0-16,-18 18 15,18-18-15,0 0 0</inkml:trace>
  <inkml:trace contextRef="#ctx0" brushRef="#br0" timeOffset="176738.58">18450 13776 0,'-17'0'16,"34"0"-16,-52 0 0,17-18 0,1 18 0,-1 0 15,0 0-15,1 0 16,-1 0-16,1 0 0,-19 18 0,19-18 16,-1 0-16,0 18 0,1-18 0,-1 17 15,0-17-15,1 18 0,-1 0 16,1-18-16,-1 17 0,18 1 0,-18-1 16,1 19-16,-1-19 0,18 1 15,-18 0-15,18 17 0,0-17 0,0-1 16,0 1-16,0-1 0,0 1 15,0 17-15,18-17 0,0 0 0,-1-1 16,1 1-16,0-18 0,-1 0 0,18 18 16,-17-18-16,0 0 0,-1 0 15,1 0-15,17-18 0,1 18 0</inkml:trace>
  <inkml:trace contextRef="#ctx0" brushRef="#br0" timeOffset="177630.84">18874 13847 0,'0'-18'0,"-18"18"16,0-18-16,1 18 0,-19 18 15,19-18-15,-1 0 0,-17 35 16,17-35-16,-17 18 16,35-1-16,-18 1 0,1-18 0,17 18 15,-18-1-15,18 1 0,0 0 16,0-1-1,0 1-15,18 0 0,-1-1 16,1-17-16,0 18 0,-1-18 0,1 17 16,-1-17-16,1 18 0,0-18 15,-1 0-15,1 18 0,0-18 0,-1 0 16,1 17 0,-18 1-1,0 0-15,0 17 16,-18-17-16,1-1 15,17 1-15,-18-18 0,18 18 16,0-1 0,-18-17-16,18 18 15,0-36 1</inkml:trace>
  <inkml:trace contextRef="#ctx0" brushRef="#br0" timeOffset="178108.21">19173 13899 0,'0'0'16,"0"-17"-16,0-1 15,-17 18 1,-1 18 0,1-1-16,-1-17 0,18 18 15,-18-18-15,18 18 0,-17-1 16,17 1-16,-18 0 16,18-1-16,0 1 0,0 0 15,18 17-15,-18-18 0,17 1 16,1 0-16,-18-1 15,18-17-15,-1 18 0,1-18 16,-1 0-16,-17 18 0,18-18 0,0 0 16,-1 17-16,1-17 15,0 18 1,-18 0 0,0-1-16,0 19 15,-18-19-15,18 1 16,0-1-16,-18 1 0,18 0 15,-17-18-15,-1 17 16,0-17 0,1 18-1,-1-18-15</inkml:trace>
  <inkml:trace contextRef="#ctx0" brushRef="#br0" timeOffset="179248.16">18027 13617 0,'-18'0'0,"-17"0"15,17 0-15,1 0 16,-1 0-16,0 0 0,1 0 15,-1 18-15,1-1 0,-1 1 16,0 0-16,1 17 0,17-17 0,-18-1 16,0 19-16,18-19 0,-17 19 15,-1-1-15,18 0 0,0 0 0,-18 1 16,18-1-16,0-17 0,0 17 0,18 35 16,0-34-16,-18-1 0,17 18 15,1-18-15,0 0 0,17 1 0,-17-1 16,17 0-16,0 1 0,53 34 15,-52-35-15,17 1 0,-1-1 16,-16-17-16,17 17 0,0 0 0,-1-17 16,19-1-16,-18 1 0,17 0 0,-17-1 15,0 1-15,18-18 0,-18 18 0,0-18 16,0 0-16,0 0 0,-18 0 16,0 0-16,36 0 0,-18-18 0,17 0 15,-35 1-15,1-1 0,-1-17 16,-17 17-16,17-17 0,-17 0 15,17 17-15,-18-17 0,1-1 0,0 1 16,-1 0-16,1 0 0,0-1 16,-1 19-16,1-19 0,-18 1 15,18 17-15,-18-17 0,0 18 0,17-36 16,1 35-16,-18-17 0,0 17 0,17 0 16,-17 1-16,0-1 0,0 0 15,0 1-15,-17-18 0,-1 17 0,18 0 16,-17 1-16,-1-1 0,0-17 0,18 17 15,-35 0-15,17 1 0,1-1 16,-1 1-16,-17-19 0,17 19 0,-17-1 16,17 0-16,-17 18 0,0-17 0,-1-1 15,-17 0-15,18 1 0,0 17 16,-71-36-16,71 19 0,-53-1 16,35 18-16,0-17 0,0 17 15,18-18-15,-18 18 0,0 0 0,35 0 16,-17 0-16,-53 18 0,35-18 0,0 17 15,0 1-15,-18-1 0,18 1 16,1 0-16,-1-1 0,0 1 0,17 17 16,1-17-16,-18 0 0,18-1 0,17 19 15,-17-19-15,17 1 0,1 17 16,-1-17-16</inkml:trace>
  <inkml:trace contextRef="#ctx0" brushRef="#br0" timeOffset="184431.63">17939 12083 0,'-18'0'0,"0"-18"16,1 18-16,-1 0 0,1 0 16,-1 0-16,0 0 0,1 0 15,-19 18-15,19-18 0,-1 0 16,18 17-16,-18-17 0,1 18 0,-1-18 15,1 18-15,17-1 0,-18 1 0,0-1 16,1 1-16,17 0 0,-18-1 0,0 1 16,18 0-16,-17-1 0,17 19 0,-18-19 15,18 18-15,-18 18 16,18 18-16,0-36 0,0-17 16,0 0-16,0 17 0,0-18 15,0 19-15,0 17 0,18-18 0,-18 0 16,0-17-16,18 17 0,-18-17 0,17 17 15,1-17-15,-18 17 0,18-17 16,-1-1-16,-17 19 0,18-19 0,17 1 16,-17 17-16,-1-17 0,1-1 0,0 1 15,35 17 1,-18-17-16,-17 0 0,52 17 0,-52-35 16,17 17-16,-17 1 0,17 0 15,0-18-15,-17 0 0,17 17 0,0-17 16,-17 0-16,17 18 0,1-18 0,-1 0 15,0 0-15,0 0 0,1 0 16,17-18-16,-36 18 0,19 0 16,-19-17-16,18 17 0,-17-18 0,0 18 15,-1-18-15,19 1 0,-19-1 0,1 1 16,0 17-16,-1-18 0,1 0 16,-1-17-16,1 17 0,-18 1 0,18-1 15,-1 0-15,1 1 0,-18-1 16,18-17-16,-1 17 0,-17 1 0,18-19 15,-18 19-15,18-1 0,-1-17 0,-17 17 16,18-35-16,-18 36 0,0-54 16,0 53-1,0 1-15,0-1 0,-18-17 0,18 17 16,-17 1-16,17-19 0,-18 19 0,0-1 16,1 0-16,-1 1 0,-17-1 0,17-17 15,-17 17-15,-36-35 16,36 36-16,0-1 0,-36-35 15,36 18-15,-18 17 0,18 0 16,-18 1-16,18-1 0,-18 18 0,17-17 16,-17 17-16,1-18 0,16 18 0,-17 0 15,18 0-15,0 0 0,-53 0 0,52 18 16,-17-1-16,18-17 0,0 18 16,-18-1-16,18 19 0,-1-19 0,1 1 15,17 17-15,-17 1 0,17-19 16,1 18-16,-18 1 0,17-1 15,0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0:56:53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26088 7038 0,'0'-18'31,"0"-17"-31,0 17 16,18 18-16,-1-17 15,1-1-15,-1 0 16,1 18-16,0-17 15,-1 17 1,1 17 15,-18 1-31,0 0 0,0-1 16,0 1-16,0 0 0,0 17 0,0-17 16,18 17-16,-18 0 0,0-17 15,0 17-15,0 0 0,0-17 0,17 17 16,-17 0-16,0-17 0,0 17 15,0-17-15,0 0 0,0-1 0,-17 54 16,17-53-16,-18-1 0,18 1 16,0-1-16,-18 1 0,1-18 0,17 18 15,-18-18-15,0 0 16,1 0-16,-1 0 16,1 0-1,-1 0-15,18-18 16,18 0 15,-1 18-31</inkml:trace>
  <inkml:trace contextRef="#ctx0" brushRef="#br0" timeOffset="394.26">26635 7302 0,'17'-17'0,"-34"34"0,34-52 0,-17 18 16,0-1 0,-17 0-1,-1 18-15,0-17 0,1 17 16,-1 0 0,-17 17-16,17 1 0,1 0 15,17-1-15,-18-17 0,18 18 16,0-1-16,0 1 0,0 0 15,0-1-15,18 19 0,-18-1 0,17-17 16,1-1-16,-18 1 0,18 0 0,-1-1 16,1 1-16,-18-1 0,17 1 15,-17 0-15,18-1 0,-18 1 16,0 0-16,0-1 16,-18 1-16,18 0 0,-17-1 15,-1-17-15,18 18 0,-17-1 0,-1 1 16,0-18-16,1 0 15,-1 0-15,0-18 16,18 1 0,0-1-16</inkml:trace>
  <inkml:trace contextRef="#ctx0" brushRef="#br0" timeOffset="843.49">26723 6738 0,'0'0'0,"0"-18"0,-18-17 0,1 18 15,-19-1-15,19 0 0,-19 1 0,1-1 16,0 18-16,17 0 0,-35 18 0,18-1 16,-18 1-16,0 0 0,18 34 15,-18-16-15,0-1 0,-53 71 16,71-36-16,0-17 0,-1 18 0,1-1 15,18 1-15,-19 17 0,19-17 16,17-1-16,-18 1 0,18-1 0,0-34 16,18 52-16,-1-18 0,1-17 0,17 0 15,0-17-15,1-1 0,-1 0 0,18 0 16,53 1-16,-53-19 16,0-17-16,-1 0 0,-16 0 15,52 0-15,-35-17 0,0-19 0,0 19 0,17-19 16,-34 19-16,16-18 0,1-18 15,0 17-15,-17-17 0,-1 0 0,0 1 16,-17-1-16,17 0 0,-17 0 16,-1-18-16,-17 18 0,18-17 0,-18 17 15,0-18-15,0 54 0,-18-72 0,1 37 16,-1 16-16,0-17 0,1 18 0,-1 0 16,1 17-16,-1 1 0,-35-19 15,18 19-15,17 17 0,-17-18 16,-1 18-16</inkml:trace>
  <inkml:trace contextRef="#ctx0" brushRef="#br0" timeOffset="1446.11">27552 7638 0,'-18'-18'31,"36"18"-15,0 0-1,-1 0 1,1 0 0,-18 18-16</inkml:trace>
  <inkml:trace contextRef="#ctx0" brushRef="#br0" timeOffset="1624">27570 7832 0,'0'0'0,"17"0"15,1 0-15,-1 0 16,1-18-1,0 18-15,-1 0 0,1 0 16,0 0-16</inkml:trace>
  <inkml:trace contextRef="#ctx0" brushRef="#br0" timeOffset="8070.11">28575 7250 0,'0'0'0,"18"0"0,-18-18 0,17-17 15,-17 17 1,0 36 0,-17-18-16,17 35 0,-18-17 15,18 17-15,-18-18 0,18 19 0,-17-1 16,17 0-16,-18 18 0,0-17 0,18-1 15,-17 18-15,17-18 0,-18 0 16,18 1-16,-17-1 0,17 18 16,-18-18-16,0-17 0,18 17 0,0 0 15,-17-17-15,17 17 0,-18-17 0,18-1 16,0 1-16,-18 17 0,1-35 16,17-17-1,0-1-15,-18 0 0,18-17 16,0 18-16,0-1 0,0-17 0,18-36 15,-18 36-15,0-18 0,17 0 16,-17 0-16,0 0 0,18 0 0,0-70 16,-1 70-16,1-35 15,0 52-15,-1 1 0,1 0 16,-1-1-16,-17 19 0,18-1 0,0 18 16,-1 0-16,19 18 0,-36-1 15,17 1-15,1 0 0,-18 17 16,18 0-16,-18 1 0,17-1 0,-17 0 15,18 18-15,-18-18 0,0 18 16,17-17-16,-17 52 0,18-53 16,-18 18-16,0-18 0,18 36 15,-18-36-15,0 36 0,0-36 16,0-17-16,0-1 0,0 1 16,0-1-16,0 19 0,-18-36 0,18 17 15</inkml:trace>
  <inkml:trace contextRef="#ctx0" brushRef="#br0" timeOffset="9338.31">28469 7849 0,'0'0'0,"0"-17"16,88-36-1,-70 53 1,17-18-16,-17 18 0,17-18 0,-17 18 15,17 0-15,0-17 0,1 17 16,-1-18-16,0 18 0,0 0 0,-17-17 16,17 17-16,1 0 0,-1 0 15,-17 0-15,35-18 0,-36 18 16,1 0-16,-1-18 0,1 18 16,-18-17-16,18 17 0,-18-18 0,0 0 15,-18 1 1,18-1-16,-18 18 0,1-18 0,-1 18 15,18-17-15,-17 17 0,-1 0 16,0 0-16,1 17 16,-1 1-16,0-18 0,18 18 0,-17-1 15,17 1-15,-18-18 0,18 18 16,0-1-16,0 1 16,18-18-1,-18 18-15,17-18 0,-17-18 16,18 18-16,0 0 15,-1-18-15,1 18 0,-18-17 0,18 17 16,-18-18-16,17 0 16,-17 36 31,0 0-47,0-1 0,-17 19 15,17-19-15,0 18 0,-18-17 16,18 0-16,0 17 0,-18-17 0,18 17 15,-17-17-15,17 17 0,-18-17 16,18-1-16,0 1 0,-18 17 0,18-17 16,0-1-16,0 1 0,-17-18 15,17 18-15,0-36 47,0 0-47,0 1 16,0-1-16,0 0 0,0 1 0,0-18 15,17-1-15,-17 1 0,18 17 0,-18-17 16,18 17-16,-1 1 0,-17-1 16,18 0-16,0 1 0,-18-1 0,17 18 15,1-17-15,-18-1 0,17 18 16,1 0-16,0-18 0,-1 18 16,1 18-1,0 0-15,-18-1 16,0 1-16,17-1 0,-17 1 0,0 0 15,0-1-15,0 1 0,18 0 16,-18-1-16,0 1 0,0 0 16,18-1-16,-18 1 0,17-18 15,1 0-15,-1 0 16,19-18-16,-19 18 16,1-17-16,0-1 0,-1 18 15,1-18-15,-18 1 0,18-1 0,-18 0 16,17 1-16,-17-1 0,0 0 0,0 1 15,0-1-15,-17 1 16,17-1-16,-18 18 0,0 0 16,1 18-1,-1-1-15,0-17 0,1 18 16,-1-1-16,18 1 0,-18-18 16,18 18-16,0-1 0,18 1 31,0 0-31,-1-18 15,1 0-15,0 0 16,-1 0-16,19-18 0,-19 18 16,1 0-1,0 18-15,-1-1 16,-17 1-16,18 0 0,-18-1 16,0 1-16,0 0 0,0-1 15,-18 18-15,18 1 0,-17-19 16,17 1-16,-18 0 0,0-1 0,1 19 15,17-19-15,-18 1 0,0-1 16,18 1-16,-17-18 0,-1 18 0,18-1 16,-18-17-16,18 18 0,-17-18 0,17 18 15,0-36 17,17 0-32,1 1 15,0-1-15,-18 0 0,17 1 0,1-1 16</inkml:trace>
  <inkml:trace contextRef="#ctx0" brushRef="#br0" timeOffset="9721.07">29774 7849 0,'0'0'16,"18"-17"-16,-36 34 31,1 1-31,17 0 16,0-1-16,0 1 0,-18-18 0,18 18 15,0-1-15,0 1 0,0-1 16,0 1 0,18 0-16,-1-18 15,1 0-15,0 0 16,-1 0-16,1-18 0,0 0 0,-1 18 16,1-17-16,0-1 0,-1 18 15,-17-17-15,18 17 0,-18-18 16,17 18-16,-17-18 0,0 36 15,-17 0 1,17-1 0,0 1-16,0-1 0,-18 1 15,18 0-15,0-1 0,0 1 0,-17 0 16,17-1 0,17-17-1,1 0-15,-1-17 0,-17-1 0,18 0 16,0 18-16,-1-35 0</inkml:trace>
  <inkml:trace contextRef="#ctx0" brushRef="#br0" timeOffset="9914.94">30215 7638 0,'18'-18'15,"-36"36"-15,36-71 0,-18 35 0,18-17 16,-18 17-16,-18 18 16,0 35-1,1-17-15,-1 0 0,18 17 0,-18-17 16,1 17-16,-1 0 0,18 0 15,-17 1-15,-1-1 0,18 0 0,0 1 16,-18-1-16,18 0 0,0 0 16,36 1-16,-36-19 0,17 1 0,18 0 15,1-1-15,-1-17 0</inkml:trace>
  <inkml:trace contextRef="#ctx0" brushRef="#br0" timeOffset="10124.81">30462 7990 0,'0'-17'0,"0"34"0,-17-52 16,-1 18-16,0 17 16,1 0-16,-1 0 15,1 17 1,-1-17-16,0 18 0,18-1 16,-17 1-16,34 17 31,1-35-31,-18 18 0,18-18 15,-1 0-15,1 0 0,17-18 16</inkml:trace>
  <inkml:trace contextRef="#ctx0" brushRef="#br0" timeOffset="10469.59">30621 7920 0,'18'0'16,"-18"18"-1,0-1 1,0 1-16,-18 17 16,18-17-16,0-1 0,0 1 15,0 0-15,-18-1 0,18 1 0,0 0 16,0-1-16,0 1 0,0-1 31,18-34 0,-18-1-31,18 1 16,-1 17-16,-17-18 0,18 0 0,0 1 16,-1-1-16,1 0 15,0 18 1,-1-17-16,1 17 0,0 0 16,-1 0-1,1 0-15,-1 0 0,1 0 16,0 0-16,-1 0 0</inkml:trace>
  <inkml:trace contextRef="#ctx0" brushRef="#br0" timeOffset="10622.5">31027 8026 0,'0'0'0,"17"0"15,-17 17-15,0 1 0,0 0 16,0-1-16,-17 19 0,17-19 16,-18 1-16,18-1 15,0 1-15,0 0 0,0-1 16,-17-17-16,17 18 15,0-36 1</inkml:trace>
  <inkml:trace contextRef="#ctx0" brushRef="#br0" timeOffset="10797.9">31203 7761 0,'0'-18'16,"0"1"-16,-17 17 16,17-18-1,-18 18-15,0 0 16,1 0-16</inkml:trace>
  <inkml:trace contextRef="#ctx0" brushRef="#br0" timeOffset="11480.98">27817 8678 0,'17'18'63,"-17"0"-63</inkml:trace>
  <inkml:trace contextRef="#ctx0" brushRef="#br0" timeOffset="11684.85">27746 9102 0,'0'-18'31,"0"0"1</inkml:trace>
  <inkml:trace contextRef="#ctx0" brushRef="#br0" timeOffset="12117.58">28452 8484 0,'17'-17'0,"-17"34"32,18-17-32,-18 18 15,0 0-15,17 17 0,-17-18 0,0 19 16,18-19-16,-18 19 0,0-1 0,18-17 16,-18 17-16,0 0 0,0 0 15,17-17-15,-17 17 0,0-17 0,18 17 16,-18-17-16,18 0 0,-18-1 15,17 1-15,1-1 0,0-17 16,17 0-16,-18-17 0,1-1 16,0 1-16,-1-1 0,1-17 15,0 17-15,17-17 0,-17 17 16,-1-17-16,1 17 0,-1-17 0,1 0 16,0 17-16,-1-17 0,1 17 0,0-17 15,-1 17-15,1-17 0,0 17 0,-18 1 16,17-1-16,1 0 0,-18 1 0,18-1 15,-18 0-15</inkml:trace>
  <inkml:trace contextRef="#ctx0" brushRef="#br0" timeOffset="12724.2">29139 8819 0,'0'18'62,"-17"0"-62,17 17 0,0-17 0,-18-1 16,18 19-16,-17-19 0,17 18 15,0-17-15,0 0 0,0 17 16,0-17-16,0-1 0,0 1 16,0 17-16,17-17 0,-17 0 15,18-18-15,-1 0 0,1 0 16,17-18-16,-17 0 15,0 1-15,-1-1 0,1 0 0,0 1 16,-1-1-16,1-17 0,-1 17 0,1-35 16,0 36-16,-1-1 0,-17 0 15,18 1-15,-18-1 16,18 0-16,-18 1 0,0-1 0,17 18 16,-17-18-16,0 1 15,0-1-15</inkml:trace>
  <inkml:trace contextRef="#ctx0" brushRef="#br0" timeOffset="13151.93">29492 9066 0,'53'0'16,"-35"-17"-16,-1 17 15,1-18-15,0 0 0,-1 1 0,1-1 16,0 1-16,-1 17 0,1-18 16,0 0-16,-1 1 0,-17-1 0,18 0 15,-18 1-15,0-1 0,0 0 16,17 18-16,-17-17 0,-17-1 15,-1 18 1,1 0 0,-1 0-16,0 18 0,1-1 0,-1 1 15,0 0-15,18-1 0,-17 1 0,-1 0 16,18 17-16,-18-17 0,18-1 16,-17 18-16,17-17 0,0 0 0,0-1 15,17 19-15,-17-19 0,18 1 16,0-18-16,-18 18 0,17-18 15,1 17-15,0-17 0,-1 0 0,19 0 16,-19 18-16,18-18 0,-17 0 16,0 0-16,-1 0 0,1 0 15</inkml:trace>
  <inkml:trace contextRef="#ctx0" brushRef="#br0" timeOffset="14007.39">30215 8855 0,'0'0'0,"-35"-18"32,35 0-17,18 18 1,-18-17-1,17 17-15,1 0 16,-18-18-16,18 18 0,-1 0 16,1 0 15,-18 18-31,0-1 16,0 1-16,0 0 0,0-1 15,0 19-15,-18 17 0,18-18 0,0-18 16,-17 19-16,17-19 0,-18 19 0,18-19 15,-18 19-15,18-19 0,-17 19 16,-19 16 0,19-16-16,-1-19 0,1 1 15,-1 0-15,18-1 0,-18-17 0,1 0 16,17 18-16,-18-18 16,0-18-1,18 1 1,18 17-16,-18-18 0,18 0 15,-18 1-15,17-1 0,1 0 16,0 18-16,-1-17 0,1-1 0,-1 1 16</inkml:trace>
  <inkml:trace contextRef="#ctx0" brushRef="#br0" timeOffset="14358.17">30533 8943 0,'0'0'0,"18"0"0,-18-18 0,17 18 15,-17-17-15,-17 17 0,-1 0 32,0 0-32,18 17 15,-17-17-15,17 18 0,-18-18 16,18 18-16,0-1 0,0 1 0,0-1 16,0 1-16,0 17 15,18-17-15,-18 0 0,17-1 0,-17 1 16,18 0-16,-18-1 0,18-17 15,-18 18-15,17 0 0,-17-1 16,0 1-16,0-1 16,0 1-16,-17 0 0,17-1 15,-18-17-15,18 18 0,-18 0 16,1-1-16,-1-17 0,0 18 16,1-18-1,17 18-15,-18-18 0</inkml:trace>
  <inkml:trace contextRef="#ctx0" brushRef="#br0" timeOffset="14514.07">30498 9384 0,'17'0'16,"1"0"-1,0 0 1,-1 0 15,-17-18-31,0 1 16</inkml:trace>
  <inkml:trace contextRef="#ctx0" brushRef="#br0" timeOffset="14746.92">30286 8414 0,'0'0'0,"0"-18"15,0 0 1,-18 18-16,1 0 15,-1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0:57:34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15575 3316 0,'0'18'31,"18"-1"-15,-18 1-16,17 0 0,-17 17 15,0-17-15,0-1 16,0 18-16,0-17 0,0 0 16,0-1-16,0 19 0,0-19 0,0 1 15,0 0-15,0 17 0,0-17 0,0-1 16,0 1-16,0-1 15,0 1-15,0 0 0,0-1 16,18-17-16,-18 18 16,0 0 15,18-18-15,-1 0-16,1 0 15,0-18-15,17 18 0,-17 0 0,17 0 16,-18-18-16,19 18 0,-1 0 15,-17-17-15,17 17 0,0 0 0,0 0 16,1-18-16,17 18 0,-18 0 16,0 0-16,18 0 0,0 0 15,-18-18-15,18 18 0,0 0 0,0 0 16,18 0-16,-18 0 0,-1 0 0,19 0 16,-18 0-16,0 0 0,17 0 0,-17 0 15,-17 0-15,17 0 0,-1 0 16,1 0-16,0 0 0,18 0 0,-18 0 15,17 0-15,-17 0 0,18 0 0,-18 0 16,17 0-16,-17 0 0,0 0 0,18 0 16,34-17-16,-34 17 0,-18 0 15,0 0-15,53-18 0,-53 18 16,0-17-16,-18 17 0,18 0 0,0 0 16,0-18-16,-18 18 0,18 0 15,0 0-15,0 0 0,-18 0 0,18 0 16,0 0-16,-18-18 0,18 18 0,-18 0 15,18 0-15,-18 0 0,1 0 0,-1 0 16,18 0-16,-18 0 0,0 0 16,1 0-16,-19 0 0,36 0 15,-17 0-15,34 0 16,-35 0-16,36 18 0,-36-18 0,0 0 16,-17 0-16,17 0 0,1 18 0,-1-18 15,0 0-15,-17 0 0,17 0 16,0 0-16,-17 0 0,17 0 0,-17 0 15,17 0-15,0 0 0,1 0 0,-19 0 16,19 0-16,-1 0 0,18 0 16,-18-18-16,-17 18 0,17 0 0,0 0 15,1 0-15,-19 0 16,36 0-16,-18 0 0,18 18 16,-17-18-16,-19 0 0,19 0 15,-1 17-15,-17-17 0,-1 0 0,18 0 16,-17 0-16,0 0 0,-1 0 0,1 18 15,0-18-15,-1 0 0,1 0 16,0 0-16,-1 0 0,1 0 16,-1 17-16,1-17 0,0 0 0,-1 18 15,1-18-15,0 18 0,-1-18 16,1 17-16,17-17 0,-17 18 0,-1 0 16,19-18-16,-19 17 0,1-17 0,0 18 15,-1-18-15,1 0 0,17 18 0,0-18 16,-17 0-16,17 17 15,-17-17-15,0 0 0,-1 0 16,1 0-16,0 0 0,17 0 0,-17 0 16,-1 0-16,1 0 15,-1 0-15,19-17 0,-19 17 16,1 0-16,0 0 0,-1 0 16,1 0-16,0-18 15,-1 18-15,1 0 0,-1 0 16,1 0-16,0 0 15,-1 0-15,1-18 0,0 18 16,-1 0 0,1 0-1,-18-17 1,18 17-16,-18-18 16,17 18-16,-17-18 0,0 1 0,18-19 15,-18 19-15,0-1 0,0-17 16,0 17-16,0 1 15,0-1-15,0 0 0,0 1 0,0-1 16,0 0-16,0 1 0,0-1 0,0 0 16,0 1-1,0-1-15,0 1 16,0-1 15</inkml:trace>
  <inkml:trace contextRef="#ctx0" brushRef="#br0" timeOffset="1309.83">23442 4128 0,'0'-18'0,"35"-17"15,-17 17-15,17-17 0,-17-1 16,17 19-16,18-19 0,-18 1 16,1 0-16,17-18 0,-1 18 0,1-1 15,0-16-15,0 16 0,0-17 0,18 18 16,35-36-16,-54 36 15,1 0-15,0 0 0,0-1 0,-17 1 16,16 17-16,-16-17 0,-1 18 0,0-1 16,1 0-16,-1 1 0,0-1 15,0 0-15,-17 1 0,35-1 16,-35 0-16,-1 18 0,1-17 0,-1 17 16,1 0-16,-18-18 0,18 18 15,-1 0 16,-17-17-15,18 17 47,-18-18-32</inkml:trace>
  <inkml:trace contextRef="#ctx0" brushRef="#br0" timeOffset="2054.36">25135 2734 0,'-17'0'0,"-54"53"16,54-35-16,-1-1 16,0 1-16,1 17 0,-1-17 15,18-1-15,-18 1 0,18 0 16,-17-1-16,17 1 0,0 0 0,0-1 16,0 1-16,17 17 0,1-35 15,-18 18-15,18-1 0,-1-17 16,1 0-16,0 0 0,-1 0 0,1 0 15,35 0-15,-36-17 0,1-1 16,0 18-16,-1-17 0,1-1 0,0 0 16,-1 18-16,1-17 0,0-1 0,-1 0 15,-17 1-15,18 17 0,-18-18 16,0 0-16,0 1 0,0-1 16,0-17-1,-18 35-15,1-18 0,-1 1 16,0 17-16,1 0 0,-1 0 15,-17 0-15,17 17 16,-17-17-16,17 18 0,0 0 16,1-1-16,-1-17 0,1 18 0,-1-1 15,18 1-15,-18 0 0,18-1 16,0 1-16,0 0 0,0-1 16,0 19-16,18-36 0,0 17 15,-1 1-15,1-18 16,-1 0-16,1 0 0,17 0 0,-17 0 15,17-18-15,-17 18 0,0-17 16,17-1-16,-17 0 16,-1 1-16,1-1 0,-1 0 15,-17 1-15,0-1 0,18 0 0,-18 1 16,0-1-16,-18-17 16,18 17-16,-17 18 0,17-17 15,-18-1-15,1 18 0,-1-18 16,0 18-16,1 0 0,-1 0 15,0 0-15,1 0 0,-19 18 16,19-18-16,-1 18 0,0-18 0,1 0 16,17 17-16,-18-17 0,1 18 15,17 0-15</inkml:trace>
  <inkml:trace contextRef="#ctx0" brushRef="#br0" timeOffset="3148.67">23407 4198 0</inkml:trace>
  <inkml:trace contextRef="#ctx0" brushRef="#br0" timeOffset="4529.8">23230 4004 0,'0'0'0,"0"-35"63,18 17-63,0 18 16,-1 0-16,-17-18 0,18 18 15,0 0 1,-1 0 31,-17 18-47,18-18 15,-18 18-15,0-1 0,0 1 0,0 0 16,18-1-16,-18 1 0,0 0 0,0-1 16,0 1-16,0 0 0,0-1 0,0 1 15,0-1-15,0 1 0,0 0 0,0-1 16,0 19-16,0-19 0,0 1 15,0 0-15,0 17 0,-18 0 16,18 0-16,0-17 0,0 0 0,-18-1 16,18 1-16,0 17 0,0-17 0,0-1 15,-17 1-15,17 0 16,0-1 0,0 1-1,-18-18-15,0 0 16,1 0-1,-1 0 1,0 0 0</inkml:trace>
  <inkml:trace contextRef="#ctx0" brushRef="#br0" timeOffset="5923.43">25929 2469 0,'0'-17'16,"0"-1"-16,18 1 15,-1-1-15,1 0 0,0 18 16,-18-17-16,17-1 0,1 0 0,0 18 15,-1-17-15,1-1 0,0 18 16,-18-18-16,17 18 16,1 0-1,-18 18 1,0 17-16,0-17 0,0 17 16,0 1-16,0-1 0,0 0 0,0 0 15,0 1-15,0-19 0,0 19 16,0-1-16,0 35 0,0-34 15,0-1-15,0 18 0,0 17 16,0-34-16,-18-1 0,18 0 0,0-17 16,0 17-16,-17-17 0,17-1 0,0 1 15,-18 0-15,0-1 0,1-17 16,17 18-16,-18-18 16,0 0-16,1-18 15,-1 18-15,18-17 16,-18 17-16,18-18 0,0 0 15,0 1 1,18-1-16,-18 1 0,18 17 0,-1-18 16,1 0-16,0 1 0,-1-1 15,1 0-15,0 18 0</inkml:trace>
  <inkml:trace contextRef="#ctx0" brushRef="#br0" timeOffset="6999.27">26370 2805 0,'0'0'0,"18"-18"15,-36 18 1,18 18-16,0-1 16,0 1-1,0 0 1,0-1 0,0 1-16,0-1 15,0 1-15,18-18 0,-1 0 16,1 0-1,0 0-15,-1-18 0,1 18 16,0 0-16,-1 0 0,-17-17 0,18 17 16,0 0 15,-18 17-15,0 1-1,17-18-15,-17 18 16,0-1-1,18-17 1,-1 0 0,1-17-16,-18-1 15,18 18-15,-1-18 0,1 1 16,-18-1-16,18 1 0,-1-1 0,1 0 16,-18 1-16,18 17 15,-1 0 16,-17 17-31,0 1 16,0 0 0,0-1-16,0 1 15,18-18 1,-18 17-16,17-17 31,1-17-15,0-1-16,-1 18 15,-17-17 1,18 17-16,-18 17 16,18-17-1,-18 18-15,0-1 16,0 1 0,17-18-16,-17 18 15,36-36 16,-19 18-31,1-18 16,0 1-16,-1-1 16,1 18-16,-1-17 0,1 17 15,0 0 1,-1 17 0,1 1-1,0-18-15,-18 17 16,17-17-16,-17 18 15,18-18 1,0-18 0,-1 18-16,-17-17 15,0-1-15,18 1 0,-1-1 0,-17-17 16,18 17-16,0-17 0,-18 17 16,17-17-16,-17-1 0,18 1 0,0 0 15,-18 0-15,17 17 0,-17-17 16,18 17-16,-18 0 0,18 1 15,-18-1-15,0 36 16,0-1-16,0 1 16,-18 17-16,18 1 0,0-1 0,-18 0 15,18-17-15,-17 17 0,17 0 16,0 1-16,-18-1 0,18-17 0,0 17 16,0-17-16,0-1 0,18 36 15,-1-35-15,1-1 0,-18 1 0,18 0 16,17-18-16,-18 0 0,1 0 15,35 0-15</inkml:trace>
  <inkml:trace contextRef="#ctx0" brushRef="#br0" timeOffset="7643.87">27764 2805 0,'0'0'0,"-18"0"16,0 0-1,1 0-15,-1 17 16,0-17-16,1 18 0,-1-18 15,18 18-15,-18-18 0,18 17 16,0 1 15,18-18-31,0 0 16,-1 0-16,1 0 16,0 17-16,-1-17 15,-17 18-15,18-18 0,-18 18 16,18-1-16,-18 1 15,0 0-15,0-1 16,0 1-16,17-18 16,-17 18-1,18-18 1,17-18-16,-17 0 16,-1 1-16,1-1 0,0-17 15,-1 17-15,-17 0 0,18 1 0,0-18 16,17-18-16,-17 17 15,-1 19-15,-17-1 0,18 0 16,-1 1-16,-17-1 0,18 0 0,0 18 16,-1 0-1,-17 18-15,0 0 0,0-1 16,0 1-16,0 0 0,0-1 0,0 1 16,0 0-16,0 17 0,0-17 15,0-1-15,0 1 0,0-1 16,0 1-16,0 0 0,0-1 0,0 1 15,0 0 1,18-18 0,0 0-16,-1-18 15,1 18-15,0-18 0,-1 18 16,1-17-16,0 17 0,-1-18 0,18 18 16,-17 0-16,0-18 0,-1 18 0,1 0 15,0 0-15,17 18 0,-17-18 16,-18 18-16,17-18 0,1 17 15,-18 1-15,17-18 0,1 18 16,-18-1-16</inkml:trace>
  <inkml:trace contextRef="#ctx0" brushRef="#br0" timeOffset="8630.76">26652 3404 0,'0'0'0,"-17"0"0,-1 18 15,0 0-15,1-1 16,17 1-16,-18-18 0,18 17 0,0 1 16,18 17-16,-18-17 0,17 0 15,1-1-15,0 1 0,-1-18 16,1 18-16,0-1 0,-1 1 15,1 0-15,0-1 0,17-17 0,-18 18 16,1-1-16,0 1 0,-1 0 0,1-1 16,-18 1-16,0 0 15,-18 17 1,1-35-16,17 18 0,-18-18 0,0 17 16,1-17-16,-1 18 0,1-18 15,-1-18 16,18 1-31,18-1 0,-18 0 16,17 1-16,1-1 0,-18 0 16,17 1-16,1-1 0,0 0 0,-1-17 15,1 18-15,0-1 0,-1 0 16,1 1-16,0 17 0,17-18 0,-35 0 16,18 18-16,-1-17 0,1 17 15,-1 0 16,-17 17-31,0 1 0,0 0 16,0-1-16,0 1 16,-17 17-16,17-17 0,0-1 0,-18 1 15,18 0-15,0-1 16,0 1 0,18-36 15,-18 1-16,17 17-15,-17-18 0,18 0 0,0 1 16,-1 17-16,1-18 0,0 1 16,-1 17-16,1 0 0,0-18 15,-1 18-15,1 0 0,-1 0 16,1 18 0,0-1-16,-1 1 15,1-1 1,-18 1-16,18-18 0,-18 18 0,17-18 15,-17 17-15</inkml:trace>
  <inkml:trace contextRef="#ctx0" brushRef="#br0" timeOffset="9185.94">27587 3634 0,'0'0'0,"-17"-18"31,-1 18-31,0 0 0,1 0 16,-1 18-16,0-18 16,1 17-16,-1 1 0,18 0 15,18-1 17,-1-17-17,1 0 1,0 0-16,-1 0 0,1-17 0,0 17 15,-1 0 1,-17-18 0,0 36 15,0-1-15,18-17-16,-18 18 15,0-1 16,0 1-15,0 0 47,17-18-32</inkml:trace>
  <inkml:trace contextRef="#ctx0" brushRef="#br0" timeOffset="10116.36">27446 3563 0,'-18'18'0,"36"-36"0,-36 53 0,1-17 15,-1 0-15,18-1 0,0 1 0,-17 0 16,17-1-16,-18 1 0,18-1 16,0 1-16,-18 0 0,18-1 15,0 1-15,0 0 47,0-36-47,18 18 16,-18-18-16,18 1 0,-18-1 15,17 0-15,1 18 0,-18-17 16,17-1-16,1 1 0,0-1 16,-1 0-16,-17 1 0,18-1 0,0 0 15,-1 18-15,1-17 0,0 17 16,-18-18-16,17 18 15,1 18 1,-18-1-16,17 1 16,-17 0-16,0-1 15,0 1-15,0 0 0,18-1 16,-18 1 0,0-1-1,18-17-15,-1 0 0,1 0 16,17-17-1,-17 17-15,-18-18 0,18 1 0,-1 17 16,1-18-16,0 18 0,-18-18 0,17 1 16,1 17-16,-18-18 0,17 0 15,-17 1-15,18 17 16,-18-18-16,-18 18 31,1 0-31,-1 0 0,1 18 16,17-1-16,-18-17 0,0 18 0,1-18 15,17 18-15,-18-18 0,18 17 16,-18-17-16,18 18 0,0 0 16,18-18 15,0 0-31,-1-18 16,1 18-16,0-18 0,-1 18 15,1-17 1,-1 17-1,-17 17 1,0 1 0,0 0-1,0-1-15,18 1 16,-18-1 0,18-17-1,-1-17 1,1-1-16</inkml:trace>
  <inkml:trace contextRef="#ctx0" brushRef="#br0" timeOffset="10391.18">28046 3616 0,'17'-18'0,"-34"36"0,52-36 31,-35 36-15,0 0-1,0-1 1,0 1-16,0 0 15,0-1-15,0 1 16,-18-1-16,18 1 31,0-36-31,18 18 16,-18-17 0,18-1-16,-18 1 15,17 17-15,-17-18 0,18 0 16,0 18-1,-18-17-15,17 17 0,1 0 0,0 0 16,-18-18-16,17 18 0</inkml:trace>
  <inkml:trace contextRef="#ctx0" brushRef="#br0" timeOffset="10607.56">28487 3440 0,'0'0'16,"17"17"-1,-34-17 1,17 18-16,0-1 0,0 1 16,0 0-16,0-1 0,0 1 15,0 0-15,0 35 0,0-36 16,0 1-16,0 0 0,0-1 16,0 1-16,0-1 0,0 1 0,0 0 15,0-1-15,0 1 16</inkml:trace>
  <inkml:trace contextRef="#ctx0" brushRef="#br0" timeOffset="10777.45">28434 3739 0,'0'-17'16,"0"34"-16,0-52 0,0 18 16,18-1-16,-18 0 0,17 1 15,1-1-15,-1 18 0,1-18 16,0 18-16,-1 0 15,1 0-15,0 0 0,-1 0 0,1 0 16,0-17-16,17 17 0,-18 0 16,1 0-16</inkml:trace>
  <inkml:trace contextRef="#ctx0" brushRef="#br0" timeOffset="11235.67">28875 3510 0,'0'18'0,"0"-1"15,-18 1-15,18 0 0,0-1 0,-17 19 16,17-19-16,0 19 0,0-19 0,-18 18 16,18-17-16,0 17 0,0 1 0,0-19 15,0 19-15,0-19 0,0 1 16,0-1-16,0 1 0,0 0 0,0-1 16,0 1-16,0 0 0,0-1 15,18-17-15,-18-17 31,-18-1-31,18 0 16,0 1-16,0-1 0,0 0 16,0-17-16,0 18 0,0-1 0,0 0 15,0-17-15,0 17 0,0-52 16,18 52-16,-18-17 0,17-18 16,1 35-16,-1 1 0,-17-19 0,18 19 15,0-1-15,-1 0 0,1 18 16,-18-17-16,18 17 0,-1-18 0,1 18 15,0 18 1,-36-1 0,18 1-16,0 0 15,-18-1-15,18 1 0,-17 0 0,17-1 16,-18 1-16,18 0 0,-18-1 16,18 1-16,-17 0 0,17-1 0,-18-17 15,18 18-15</inkml:trace>
  <inkml:trace contextRef="#ctx0" brushRef="#br0" timeOffset="11934.23">29228 3422 0,'0'0'0,"0"18"16,-18-1-1,18 1-15,-18-1 0,18 19 0,-17-19 16,17 1-16,-18 17 0,18-17 16,-18 0-16,18 17 0,-17-17 0,17-1 15,0 1-15,-18-1 0,18 1 16,0 0-16,0-1 31,0-34-31,18 17 16,-1 0-16,-17-18 0,18 0 15,0 18-15,-1-17 0,1-1 16,0 18-16,-18-17 0,17 17 0,1 0 16,-18-18-16,18 18 0,-1 0 15,18 18 1,-35-1 0,18 1-16,0-1 15,-18 1-15,17-18 16,1 18-16,0-18 15,-1 0-15,1 0 0,0 0 16,17-18-16,-17 18 16,-1-18-16,1 18 0,-1-17 0,-17-1 15,18 18-15,-18-17 0,18-1 0,-18 0 16,0 1-16,17 17 16,-17-18-16,-17 0 15,-1 18 1,0 18-16,1-18 15,17 18-15,-18-18 0,18 17 0,-17-17 16,17 18-16,-18 0 16,36-1-1,-1 1 1,1-18-16,-1 0 16,1 0-16,0-18 0,-1 1 15,-17-1 16,-17 0-15,-1 18 0</inkml:trace>
  <inkml:trace contextRef="#ctx0" brushRef="#br0" timeOffset="12320.99">29845 3475 0,'0'0'0,"18"17"31,-18 1-31,0 0 16,0-1-16,0 1 16,0 17-16,-18 1 0,18-19 0,0 19 15,0-19-15,-18 1 16,18-1-16,0 1 0,0 0 15,0-1-15,0-34 47,18 17-47,0-18 0,-18 0 0,17 1 16,1-1-16,-18 1 0,18-1 16,-1 18-16,-17-18 0,18 1 0,-1 17 15,-17-18-15,18 18 31,0 18-31,-1-1 16,-17 1-16,18 0 16,0-1-16,-18 1 15,17-1-15,-17 1 16,0 0-16,18-1 0</inkml:trace>
  <inkml:trace contextRef="#ctx0" brushRef="#br0" timeOffset="12630.87">30215 3828 0,'18'-18'0,"-36"36"0,54-36 16,-19 18-16,1 0 0,0-18 0,-1 18 15,1-17-15,0 17 0,-1-18 16,1 0-16,-1 18 0,-17-17 16,18-1-16,-18 1 15,-18-1 16,18 0-31,-17 1 0,-1 17 0,1 0 16,-1 0-16,0 0 16,1 17-16,-1 1 0,0-18 0,1 18 15,17-1-15,-18 1 0,0-1 0,18 1 16,0 0-16,18 17 16,-18-17-16,18-1 0,-18 1 15,17-18-15,1 18 0,0-18 0,-1 17 16,1-17-16,0 0 0,-1 0 0,1 0 15,-1 0-15,1 0 0</inkml:trace>
  <inkml:trace contextRef="#ctx0" brushRef="#br0" timeOffset="14703.68">23583 4322 0,'18'17'0,"-36"-34"0,71 69 15,-35-34-15,17 0 0,-17-1 0,17 1 16,0 0-16,0-1 0,1 1 0,34 0 16,-17-1-16,-17 1 15,16-18-15,1 17 0,-17 1 0,17-18 16,-1 18-16,-16-18 0,17 17 0,-18 1 15,0-18-15,1 18 0,-1-18 0,0 17 16,0 1-16,-17-18 0,0 18 16,17-1-16,-17 1 0,-1-18 0,1 17 15,-1 1-15,1 0 0,0-1 0,-1 1 16,1 0-16,-18-1 16,18-17-16,-18 18 0</inkml:trace>
  <inkml:trace contextRef="#ctx0" brushRef="#br0" timeOffset="15363.45">25118 4780 0,'17'-18'32,"-34"18"-17,-1 18 1,0-18-16,1 18 15,-1-1-15,1 1 0,-1 0 16,0-1-16,1-17 0,-1 18 16,18 0-16,-18-1 0,18 19 15,0-19-15,0 1 0,18-1 16,-18 1-16,18-18 0,-1 18 0,19-18 16,-19 0-16,1 0 15,17 0-15,-17-18 0,-1 18 16,19-18-16,-19 1 0,1-1 0,0 18 15,-1-17-15,-17-1 0,18 0 16,-18 1-16,18-1 0,-18 0 0,0 1 16,0-1-16,0 0 15,-18 18-15,18-17 0,-18 17 16,1 0-16,-1 0 0,0 0 16,1 0-16,-1 0 0,0 17 15,1 1-15,-1-18 0,0 18 16,18-1-16,-17-17 0,17 18 0,0 0 15,-18-18-15,18 17 0,0 1 16,18-18 0,-1 0-16,1 0 15,0-18 1,-1 18-16,-17-17 0,18-1 16,-18 0-16,0 1 15,0-1 1,-18-17-16</inkml:trace>
  <inkml:trace contextRef="#ctx0" brushRef="#br0" timeOffset="19638.24">26211 4498 0,'0'-18'0,"-17"18"47,17 36-47,17-19 0,-17 1 0,0 17 16,0-17-16,0 17 0,0-17 16,0 17-16,0-17 0,0-1 0,0 18 15,0-17-15,0 17 0,0-17 16,0 0-16,0 17 0,0-17 15,0-1-15,0 1 0,0 0 0,0-1 16,-17 1-16</inkml:trace>
  <inkml:trace contextRef="#ctx0" brushRef="#br0" timeOffset="20377.77">27164 4568 0,'0'0'0,"0"-17"0,35 34 31,-35 1-31,0 17 16,0 1-16,0-1 0,0-17 15,0 17-15,0 0 0,0 0 0,0 1 16,0-1-16,0 0 0,18 36 16,-18-54-16,17 19 0,-17-1 0,0-17 15,18 17-15,-18-17 0,0-1 16,18 1-16,-18-1 0,0 1 0,17 0 15</inkml:trace>
  <inkml:trace contextRef="#ctx0" brushRef="#br0" timeOffset="20662.59">27146 4727 0,'0'-35'0,"0"70"0,18-88 15,-18 36-15,18-1 0,-18 0 16,17 18-16,1-17 0,-1-1 0,1 18 0,0-18 16,-1 18-16,19 0 0,-19 0 15,1 0-15,0 0 0,-1 0 16,1 18-16,-1-18 0,-17 18 16,0-1-16,0 1 15,0 0-15,-17-1 0,-1 1 0,1 0 16,-1-1-16,0 1 0,1-1 15,-1 1-15,0 0 0,1-1 0,-1 1 16,0 0-16,1-1 16</inkml:trace>
  <inkml:trace contextRef="#ctx0" brushRef="#br0" timeOffset="21529.56">27640 4762 0,'0'0'15,"18"0"-15,-1-17 0,1 17 0,17-18 16,-17 1-16,0-1 16,-18 0-16,0 1 0,17 17 15,-17-18 1,-17 18-1,-1 0-15,0 0 16,1 18-16,-1-1 0,0 1 16,18 0-16,-17-1 0,17 1 15,0-1-15,-18-17 0,18 18 16,18 0 0,-18-1-16,17-17 0,1 0 15,0 0-15,17 0 16,-17-17-16,-1 17 0,1-18 15,0 0-15,-1 18 0,-17-17 0,18-1 16,-1 18-16,-17-17 0,18 17 16,-18-18-16,18 18 0,-18 18 31,0-1-15,0 1-1,0-1-15,0 1 0,0 0 16,0-1 15,17-17-15,-17-17-16,18-1 15,0 18-15,-18-18 0,17 18 0,1-17 16,0 17-16,-1-18 0,1 1 16,-1 17-16,1-18 0,0 18 15,-1-18-15,1 18 0,0 0 0,-1-17 16,1 17-16,0-18 0,-1 18 0,19-18 15,-19 18-15,1-17 16,-1 17-16,1-18 0,0 18 16,-18-18-1,0 36 17,-18-18-32,18 18 15,-18-18-15,18 17 0,-17 1 16,17 0-16,0-1 0,0 1 15,0 0-15,0-1 16,0 1-16,0-1 16,0 1-16,0 0 0,0-1 15,-18 1-15,1 0 16,-1-1-16,0 1 16,1 0-1,-1-18 1,18-18 15,18 18-31,-1-18 0,1 1 16</inkml:trace>
  <inkml:trace contextRef="#ctx0" brushRef="#br0" timeOffset="21825.37">28504 4710 0,'0'0'0,"0"-18"31,0 36-31,-17-18 0,-1 17 16,18 1-16,-17-1 0,17 1 16,0 0-16,-18-18 0,18 17 0,0 1 15,0 0-15,18-18 16,-18 17-16,17-17 16,1 0-16,-1 0 0,19-17 15,-19-1-15,1 18 16,-18-18-16,18 1 0,-1-1 15,-17 0-15,0 1 0,0-1 16,-17 1 0,17-1-16,-18 0 0,0 18 15,1 0-15,-1 0 16</inkml:trace>
  <inkml:trace contextRef="#ctx0" brushRef="#br0" timeOffset="22193.14">28769 4639 0,'0'18'0,"0"-1"16,0 1-16,-18 0 0,18-1 15,-17 1-15,17-1 0,0 1 16,-18 0-16,18-1 0,0 1 0,0 0 15,0-1 17,18-34-17,-1 17-15,1-18 0,0 0 0,-1 1 16,1 17-16,0-18 0,-1 0 0,18-17 16,-17 35-16,0-17 15,-1 17-15,1 0 0,0 0 0,-18-18 16,17 18-16,1 18 15,0-1-15,-18 1 16,17-18-16,-17 17 0,0 1 16,0 0-16,0-1 15,-17 1-15,17 0 16,-18-1-16</inkml:trace>
  <inkml:trace contextRef="#ctx0" brushRef="#br0" timeOffset="23242.21">26282 4674 0,'0'0'0,"-18"0"15,-17-35-15,35 17 31,-18 1-15,18-1 0,0 0 46,0 1 1,-17 17 15</inkml:trace>
  <inkml:trace contextRef="#ctx0" brushRef="#br0" timeOffset="23681.93">26106 4657 0,'0'17'16,"17"-34"-16,1 17 16,-18-18-1,17 18-15,-17-18 0,18 18 16,0-17-16,-18-1 15,17 18-15,-17-18 0,18 18 16,-18-17-16,0 34 47,0 1-47,0 0 0,0-1 16,0 1-16,0 17 15,0-17-15,0 0 0,-18-1 0,18 18 16,0-17-16,0 0 0,0-1 0,0 1 15,0 0-15,0-1 0,0 1 16,0 0-16,0-1 16,0 1-16,0 0 15</inkml:trace>
  <inkml:trace contextRef="#ctx0" brushRef="#br0" timeOffset="23905.79">26158 5151 0,'18'0'47,"0"0"-31,-1 0-1,1 0 1</inkml:trace>
  <inkml:trace contextRef="#ctx0" brushRef="#br0" timeOffset="24077.69">26264 5186 0,'0'17'0,"0"1"79</inkml:trace>
  <inkml:trace contextRef="#ctx0" brushRef="#br0" timeOffset="25158.08">26211 5045 0,'0'-18'16,"-17"18"-1,-1-18-15,18 1 16,18 17-1,-1-18 1,1 1-16,0 17 0,-1 0 16,-17-18-16,18 18 0,0 0 15,-18-18-15,17 18 0,1 0 16,-36 0 46,18 18-62,-17-18 16,-1 0-16,0 18 0,1-18 16,17 17-16,-18-17 0,0 18 15,36-18 48,0 0-48,-1 0-15,1 0 16,0 0 15,-36 0-15,18 17-16,0-34 16,-18 34-16,1-17 0,-19 0 15,19 0-15,-1 0 0,0 0 16,1 0-1,34 0 32,1 0-31,0-17 0,-1 17-1,1 0 32,-18 17-31</inkml:trace>
  <inkml:trace contextRef="#ctx0" brushRef="#br0" timeOffset="45883.64">2611 6297 0,'17'0'78,"18"0"-62,-35 18-16,18-1 0,-18 1 0,18 0 15,-1-1-15,-17 1 0,18 0 16,0 17-16,-18-18 0,17 1 0,-17 17 16,18-17-16,0 35 0,-1-35 15,1 17-15,0-17 16,-18-1-16,17 18 0,1 1 0,-18-19 0,17 1 15,-17 17-15,18-17 0,0 35 16,-18-36-16,0 36 16,17-35-16,-17 0 0,0-1 0,0 1 0,0 0 15,-17 17-15,17-18 16,-18 1-16,18 0 0,-18-1 0,1 1 16,17 0-16,-18-18 15,18 17-15,-17-17 0,17 18 16,-18-18-16,18 18 0,-18-18 15</inkml:trace>
  <inkml:trace contextRef="#ctx0" brushRef="#br0" timeOffset="47574.08">2663 11589 0,'0'-18'16,"-35"0"15,53 18 0,-18 18-15,17 0-16,-17-1 15,18-17-15,-18 18 0,18 0 16,-1-1-16,1 1 0,-18 0 0,18-1 16,-18 19-16,17-19 0,1 1 0,-18-1 15,18 1-15,-18 0 0,17-1 16,-17 1-16,18 0 0,-18-1 0,18 1 16,-18 0-16,0-1 0,17 1 15,-17-1-15,0 1 0,0 0 16,0-1 15,-17 19-31,17-19 16,0 1-16,-18-18 15,18 18-15,-18-18 16</inkml:trace>
  <inkml:trace contextRef="#ctx0" brushRef="#br0" timeOffset="63478.64">8837 7320 0,'18'-35'63,"-18"17"15,17 18-31,-17 18-47,18-18 31,0 0-31,-1 17 15,1 1-15,0-18 0,-1 18 0,1-1 16,-1-17-16,36 36 0,-35-1 16,0-17-16,-1-1 15,19 1-15,-19 17 0,1-17 0,17-1 0,-17 19 16,17-1-16,-17-17 0,17-1 16,0 19-16,-17-19 0,17 18 0,0-17 15,1 17-15,-19-17 0,19 0 0,-19-1 16,19 1-16,-19 0 0,1-1 15,17 1-15,-17-18 0,-1 18 0,1-1 16,0 1-16,-1-18 0,1 17 0,0-17 16,-1 0-16,-17 18 0,18-18 15,-1 0-15,1 0 16,0-18 0,-1 1-16,1 17 0,0-18 15,-1 1-15,1-1 0,0 0 0,17 1 16,-17-19-16,-1 19 0,1-1 0,-1-17 15,19 17-15,-19 0 0,1 1 16,0-18-16,-1 17 0,19 0 0,-19 1 16,1-1-16,-1 0 0,1 1 0,0-1 15,-1 0-15,1 1 0,0 17 16,-1-18-16,-17 1 0,18 17 0,-18-18 16,18 18-16,-18-18 15</inkml:trace>
  <inkml:trace contextRef="#ctx0" brushRef="#br0" timeOffset="64753.84">13458 7197 0,'18'0'16,"0"0"15,-1-18-15,-17 36-16,18-1 0,0 1 16,-18 0-16,17-1 0,1 1 15,-18-1-15,18 19 0,-1-19 0,1 19 16,-1-1-16,1 0 0,0 1 0,-1-1 15,19 0-15,-19 0 0,1 1 16,0-1-16,-1 0 0,1 0 0,17 18 16,-17-35-16,-18 0 15,17 17-15,1-17 0,0-1 0,-1 1 16,1 0-16,0-1 0,-1-17 16,1 0-16,-18 18 0,18-18 15,-1 0-15,1 0 16,17-18-16,-17 18 0,17-17 0,-17 17 15,-1-18-15,1 0 0,17 1 16,1-1-16,-19-17 0,18 17 0,18 0 16,-17 1-16,-1-19 0,0 19 0,18-1 15,-18 1-15,36-36 16,-18 35-16,-18 0 0,0 1 0,1-1 16,-1 0-16,-17 18 0,17-17 15,0-1-15,-17 1 0,35-1 0,-36 0 16,1 18-16,0-17 0,-1-1 15,-17 0-15</inkml:trace>
  <inkml:trace contextRef="#ctx0" brushRef="#br0" timeOffset="66713.6">12224 5151 0,'0'-18'31,"17"18"-31,-17 18 31,-17-1-31,-1 1 0,0-1 16,1 1-16,-1 17 0,1-17 0,-19 17 16,-17 36-16,18-36 0,0 0 15,0 1-15,-1-1 16,1 0-16,17 18 0,-17-18 0,0 1 15,-18 17-15,35-18 0,1-17 16,-1-1-16,0 1 0,1-1 0,-1 1 16,0 0-16,18-1 0,-17-17 15,17 18-15,-18-18 0,18 18 16,0-1 0,-18-17-16</inkml:trace>
  <inkml:trace contextRef="#ctx0" brushRef="#br0" timeOffset="68358.59">12171 5256 0,'0'-17'16,"17"17"-16,1-36 0,0 36 0,-18-17 31,17 17-15,-17 17 0,0 1-1,0 0-15,0-1 0,0 19 16,0-19-16,0 19 0,18-19 0,-18 19 15,0-1-15,0-18 0,0 19 0,0-1 16,0 0-16,0 1 0,0-19 0,0 18 16,0 1-16,0-19 0,0 19 15,0-19-15,0 1 0,0 0 0,0 17 16,0 0-16,0-17 0,0 17 0,0-17 16,0 17-16,0-17 0,-18 34 0,18-34 15,0 0-15,-17-1 0,-1 1 16</inkml:trace>
  <inkml:trace contextRef="#ctx0" brushRef="#br0" timeOffset="68596.05">11871 5891 0,'0'0'0,"0"-17"31,18-1-31,-1 18 16,-17-18-16,18 18 0,0-17 16,-1 17-16,1-18 0,17 18 0,-17-17 15,-1 17-15,1 0 0,0-18 0,17 18 16,-17-18-16,-1 18 0,1 0 0,-1-17 16,1 17-16,0-18 0,-1 18 0,1-18 15,0 1-15</inkml:trace>
  <inkml:trace contextRef="#ctx0" brushRef="#br0" timeOffset="68802.52">12488 5592 0,'0'35'0,"0"-70"0,0 87 16,0-34-16,0 0 15,0-1-15,0 1 0,0 0 0,0-1 16,0 19-16,0-19 0,0 1 0,0-1 16,0 1-16,0 0 15,0-1-15,0 1 0</inkml:trace>
  <inkml:trace contextRef="#ctx0" brushRef="#br0" timeOffset="69615.55">12682 5733 0,'0'0'16,"0"-18"-16,-17 18 16,17 18-16,-18-18 15,0 17-15,1 1 16,17 0-16,-18-1 16,18 1-16,0-1 0,-17 1 15,17 0-15,0-1 16,17 1-1,1-18-15,-1 0 16,1 0 0,0-18-16,-1 18 0,1-17 15,0-1 1,-18 36 31,17-1-32,1-17 17,0 0-1,-18-17-31,17 17 0,-17-18 0,18 18 16,-18-18-16,17 1 0,1 17 62,-18 17-62,0 1 0,18 0 0,-18-1 16,0 1-16,17 0 0,-17-1 15,18 1-15,-18 0 16,18-18-16,-18 17 0,17-17 16,1 0-1,17-17-15,-17-1 16,0 0-16,-1 18 0,-17-17 15,18-1-15,-1 0 0,-17 1 0,18-1 16,-18 0-16,0 1 16,18 17-16,-18-18 0,17 36 31,-17-1-15,0 1-1,-17 0 1,17-1-16</inkml:trace>
  <inkml:trace contextRef="#ctx0" brushRef="#br0" timeOffset="70261.66">12382 5733 0,'0'0'0,"18"0"15,0 0-15,-1 0 16,1 0-16,17-18 0,-17 18 16,0 0-16,-1-18 0,1 18 0,0 0 15,-1 0-15,-17-17 0,18 17 16,-1 0-16,-17-18 15</inkml:trace>
  <inkml:trace contextRef="#ctx0" brushRef="#br0" timeOffset="70664.41">12577 5415 0,'-18'0'16,"18"18"-1,-18-18-15,18 17 0,0 1 16,-17 0-16,17-1 0,0 19 15,-18-19-15,18 19 0,0-19 0,-18 18 16,18-17-16,0 17 0,-17 1 16,17-19-16,0 19 0,0-1 0,0 0 15,0-17-15,0 17 0,0-17 0,0 17 16,0-17-16,0-1 0,0 36 16,17-35-16,-17-1 0,18 1 15,0 0 1,-1-18-1,1 0 1,0-18-16,-1 18 0,1 0 16,-1-18-16,1 1 0,0 17 15</inkml:trace>
  <inkml:trace contextRef="#ctx0" brushRef="#br0" timeOffset="82263.64">9596 8537 0,'0'-17'16,"0"-1"31,17 18-47,1 0 0,-1 0 0,19 0 15,-19 0-15,1 0 0,0 0 16,-1 0-16,19 0 0,-1 0 16,0 0-16,0 0 0,1 0 0,-1 0 15,0 0-15,1 0 0,-1 0 0,18 0 16,-18 0-16,0 0 0,1 0 0,16 0 16,-16 0-16,-1 0 0,0 0 15,1 0-15,-1 0 0,18 18 0,-18-18 16,-17 0-16,-1 0 0,1 17 0,0-17 15,-1 0-15</inkml:trace>
  <inkml:trace contextRef="#ctx0" brushRef="#br0" timeOffset="82695.36">10495 8361 0,'0'-18'31,"18"18"-16,-1 0-15,1 0 0,0 0 0,-1-17 16,19 17-16,-19 0 0,1 0 16,0 0-16,-1 0 0,1 0 0,-1 0 15,1 0-15,17 17 0,1 1 16,-19-1-16,-17 1 16,18 0-16,-18-1 0,0 1 0,-18 35 15,1-35-15,17-1 0,-18 18 0,18-17 16,-71 88-1,71-88-15,-17 17 0,-1-17 16,1-1-16,17 1 0,-18-1 16,0 1-16,18 0 15</inkml:trace>
  <inkml:trace contextRef="#ctx0" brushRef="#br0" timeOffset="83947.08">11236 8308 0,'0'18'16,"18"-1"-16,-18 1 16,0-1-16,17 19 0,-17-19 0,0 19 15,18-1-15,-18-17 0,0-1 16,0 18-16,18-17 0,-18 0 0,0-1 15,0 1-15,17 0 0,-17-1 0,0 1 16,0 0 0,0-36 15,0 0-15,0 1-16,0-1 15,0 0-15,0 1 0,0-1 0,18-17 16,-18 17-16,0 1 0,0-1 15,0 0-15,17 1 0,-17-1 16,0 0 0,18 18-1,0 0 17</inkml:trace>
  <inkml:trace contextRef="#ctx0" brushRef="#br0" timeOffset="85565.73">11501 8378 0,'17'0'31,"-34"0"-31,52 0 0,-35 18 0,17-18 16,-17 18-16,18-1 0,-18 1 16,0 0-16,18-18 0,-18 17 0,0 1 15,17 0-15,-17-1 0,0 1 16,18-1-16,-18 1 0,0 0 15,0-1 1,18-17 0,-36 0-1,36-17-15,-36-1 16,18 0-16,0 1 16,18-18-16,-18 17 15,17 0-15,-17 1 0,0-1 0,0 0 16,18 18-16,-18-17 15,18 17-15,-1 17 16,-17 1 0,18 0-16,-18-1 0,18-17 0,-18 18 15,17 0-15,-17-1 0,18-17 16,-18 18-16,17-1 0,1-17 0,-18 18 16,18-18-16,-1 0 15,1 0-15,0-18 16,-1 1-16,1 17 0,0-18 0,-18 1 15,17-1-15,1 0 0,-18 1 0,17-1 16,-17 0-16,18 1 0,-18-1 16,0 0-16,-18 18 31,1 0-15,-1 18-16,18 0 0,-17-18 0,-1 35 15,18-17-15,-18-18 0,18 17 16,0 1-16,18 0 47,-18-36-32,18 18-15,-18-18 16,17 18-16,-17-17 16,18 17-16,17 17 31,-35 1-31,18-18 0,-18 18 15,17-1-15,1 1 0,-18-1 0,18 1 16,-18 0-16,0-1 0,17 1 0,-17 0 16,0-1-16,0 1 15,0 0-15,-17 17 0,17-17 16,-18-1-16,0 1 0,1-1 16,-1 1-1,0-36 16,18 1-31,18-18 16,0 17-16,-18 0 0,17-17 16,-17 17-16,18 1 0,-18-19 15,18 19-15,-18-19 0,17 19 0,1-18 16,-18-1-16,18 19 0,-1-19 0,1 19 16,-18-19-16,17 1 0,1 18 15,-18-1-15,18 0 0,-18 1 0,17-1 16,-17 0-16,18 18 0,0 18 31,-18 0-31,0-1 0,0 1 16,0 17-16,17-17 0,-17-1 0,0 19 15,0-19-15,0 19 0,0-1 16,0-17-16,0-1 0,0 1 16,0-1-16,0 1 0,0 0 15,0-1-15,0 1 0,0-36 31,0 1-15,18-19-16,-18 19 0,18-18 0,-18 17 16,17 0-16,1 1 0,-18-19 15,17 19-15,-17-1 0,18-17 0,-18 17 16,18 1-16,-18-1 0,-18 18 47,18 18-47,-18-1 0,1-17 0,17 18 15,-18-1-15,18 1 0,-17 0 16,-1-1-16,18 1 0,-18 0 0,18-1 16,0 1-16,0 0 15,0-1-15,0 1 16,18-18 0,0 0-16,-1 0 15,18-18-15,-17 18 16,0-17-16,-1 17 0,1-18 0,17 18 15,-17-18-15,0 18 0,-1-17 0,1-1 16,0 0-16,-1 18 16,-17-17-16,18 17 0,-18-18 15,0 36 1,0-1 0,-18-17-16,18 18 0,0 0 15,-17-1-15,17 1 0,0 0 16,0-1-1,0 1 1,17-18-16,1 0 16,-1 0-1,-17-18-15,18 18 0,0 0 16,-18-17-16,17 17 16,-17 17 30,18-17-30,-18 18-16,0-1 16,18-17-1,-1 0-15,19-17 16,-19-1-16</inkml:trace>
  <inkml:trace contextRef="#ctx0" brushRef="#br0" timeOffset="85821.74">12965 8378 0,'0'-17'32,"0"34"-32,0-17 0,-18 0 15,18 18-15,-18-18 0,18 18 16,0-1-16,-17-17 0,17 18 0,0 0 16,0-1-16,0 1 15,17 17-15,-17-17 0,18-1 16,-18 1-16,0 0 15,0-1-15,0 1 16,0 0-16,-18-1 16,1-17-16,17 18 0,-18-18 0,0 0 15,1 18-15,-1-18 0,0 0 16,1 0-16,-1 0 0,-17 0 0</inkml:trace>
  <inkml:trace contextRef="#ctx0" brushRef="#br0" timeOffset="86719.26">11501 8520 0,'-18'0'31,"0"0"0,18 17-31,0 1 16,0-1-16,0 1 0,0 0 15,0-1-15,0 1 0,0 0 16,0-1 0,0 1-1,0 0 1,0-36 15</inkml:trace>
  <inkml:trace contextRef="#ctx0" brushRef="#br0" timeOffset="86948.11">11430 8308 0,'0'-18'15,"-18"1"17</inkml:trace>
  <inkml:trace contextRef="#ctx0" brushRef="#br0" timeOffset="102035.97">15663 6191 0,'18'0'47,"17"-17"-47,-35-1 0,18 18 16,-18-18-16,18 1 0,-1 17 15,-17-18-15,18 0 0,-1 1 0,1-1 16,0 0-16,-1 1 0,1-1 0,0 1 16,-1-1-16,19 0 0,-19 1 15,1-1-15,-1 0 0,1 1 0,17-1 16,-17 0-16,0 18 0,-1-17 0,1-1 16,0 1-16,-1 17 0,1-18 15,-1 18-15,1 0 0,0-18 0,17 18 16,-17 0-16,-1 0 15,1 0-15,0 0 32,-1 0-32</inkml:trace>
  <inkml:trace contextRef="#ctx0" brushRef="#br0" timeOffset="102733.04">16669 5503 0,'17'18'31,"-17"0"-31,0-1 15,0 1-15,18 17 0,-18-17 0,0-1 16,0 1-16,18 17 0,-18-17 0,0 0 16,0-1-16,0 1 0,17 0 0,-17-1 15,0 1-15,0-1 0,0 1 16,0 0 15,-17-18-15,17-18-16,0 0 15,17 18-15,-17-17 0,0-1 16,18 1-16,-18-1 0,18 0 16,-1 1-16,1 17 15,-18-18-15,18 18 0,-1 0 16,1 0-16,-1 0 16,1 18-16,-18-1 15,18-17-15,-18 18 16,0 0-16,-18 17 15,18-18-15,-18-17 16,1 18-16,-1 0 0,1-18 0,17 17 16,-18-17-16,0 18 0,1-18 15,-1 0-15,18 18 0,-18-18 0,1 0 16,34 0 15,1 0-15,0 0-16</inkml:trace>
  <inkml:trace contextRef="#ctx0" brushRef="#br0" timeOffset="103761.39">17110 5750 0,'-18'-17'15,"0"34"1,1-17-1,-1 0-15,18 18 16,-17-18-16,-1 18 0,18-1 16,-18-17-1,18 18-15,18-1 32,0-17-32,-1 0 15,1-17-15,-1 17 16,1 0-16,-18-18 0,18 18 0,-18-17 15,17 17-15,-17-18 0,0 0 16,0 1 0,0 34 15,0 1 0,0 0-31,18-1 47,0-34-31,-18-1-1,17 18-15,-17-18 16,18 36 31,-18 0-47,0-1 0,18-17 15,-18 18-15,0-1 0,0 1 16,17 0-16,-17-1 16,18-34 31,-18-1-47,17 0 0,1 1 15,-18-1-15,18 1 16,-18-1-16,17 18 15,-17-18-15,18 18 16,0-17 0,-1 17-1,1 0-15,-18-18 16,18 18-16,-1 0 31,-17 18 0,0-1-31,18-17 16,-18 18-16,0 0 16,17-18-1,-17 17-15,18-17 0,0 0 16,-1 0 0,19 0-1,-36-17-15,17 17 0,1-18 0,0 18 16,-1-18-16,1 1 0,0-1 15,-1 0 1,1 36 31,-1-18-47,-17 18 16,18-18-1,-18 17-15,18-17 16,-1 0-1</inkml:trace>
  <inkml:trace contextRef="#ctx0" brushRef="#br0" timeOffset="105075.56">18168 5468 0,'18'0'62,"-18"18"-46,-18-1-16,18 1 0,0 0 0,0 17 16,-18-17-16,18-1 0,0 1 0,-17 17 15,17-17-15,0-1 0,0 19 16,-18-19-16,18 1 0,0 17 0,-17-17 15,17-1-15,0 1 0,0 0 16,-18-1-16,18 1 0,0 0 16,0-1-1,0 1 1,0 0 109,-18-18-16,18-18-109,-17 18 32</inkml:trace>
  <inkml:trace contextRef="#ctx0" brushRef="#br0" timeOffset="107832.34">18309 5521 0,'0'-18'0,"0"1"31,-17 17-31,-1 0 15,0 17-15,1 1 16,-1 0-16,0-1 0,1 1 0,17 0 16,-18 17-16,0-18 0,18 19 0,-17-19 15,17 1-15,-18 17 0,18-17 0,-17 17 16,17-17-16,0-1 0,0 1 16,0 0-16,0-1 0,17 1 15,-17 0-15,18-18 16,-1 0-16,1-18 15,0 18-15,-18-18 0,17 1 16,1 17-16,-18-18 0,18 0 0,-18 1 16,0-1-16,17 1 0,-17-1 15,18 0-15,-18 1 0,0-1 0,0 0 16,0 1-16,0-1 16,0 0-1,0 36 16,0 0-31,0 17 0,0-17 16,0 17-16,0-17 0,0 17 16,0 0-16,0 0 0,0 1 0,0-1 15,0-17-15,0 17 0,0 0 0,0 0 16,0 18-16,-18-17 0,18-19 0,0 1 16,-17 0-16,17-1 0,-18 1 15,18-1-15,-18-17 0,1 18 0,-1-18 16,0 0-16,1 0 15,-1 0-15,1-18 0,-1 18 16,0-17-16,1 17 0,17-18 0,-18 1 16,18-1-16,0 0 15,0-17-15,18 35 16,-18-18-16,17 1 0,1-1 16,0 0-16,-1 18 0,1-17 0</inkml:trace>
  <inkml:trace contextRef="#ctx0" brushRef="#br0" timeOffset="108225.16">18433 5874 0,'-265'176'0,"530"-352"0,-265 193 47,-18-17-31,18 18-16,0 0 0,0-1 15,0 1 1,18 0 0,-18-1-16,17-17 0,1 0 15,0-17 1,-1 17-16,-17-18 0,18 18 16,-18-18-16,0 1 31,-18-1-16,1 18-15,-1-18 0,0 18 16,1 0 0,-1 18-1,0 0-15,36-1 32,0-34-17,-1 17-15</inkml:trace>
  <inkml:trace contextRef="#ctx0" brushRef="#br0" timeOffset="108687.39">18591 5838 0,'18'18'47,"-141"35"-47,228-124 15,-105 89-15,0 0 0,0-1 0,0 1 16,0 0-1,18-1 1,0-17 0,-1-17-16,1 17 15,-18-18-15,18 0 0,-1 18 16,-17-17-16,0-1 16,18 18-16,-18-18 15,0 36 16,17 0-31,-17-1 0,0 1 16,0 0-16,0 17 0,0-17 0,0-1 16,18 1-16,-18-1 0,0 1 15,0 0-15,0-1 0,0 1 16,-18 0-16,1-1 0,17 1 16,-18-18-16,1 18 15,-1-18-15,0 0 16,1 0-1,-1 0 1,0-18-16,18 0 16,-17 18-16,17-17 15,17-1-15,-17 0 0,18 18 16,0-17-16</inkml:trace>
  <inkml:trace contextRef="#ctx0" brushRef="#br0" timeOffset="109199.07">18944 5856 0,'0'-18'16,"-17"18"15,-1 18-31,0 0 15,1-1 1,17 1-16,-18 0 16,36-1 15,-18-34-15,17 17-16,1-18 0,0 18 15,-18-18-15,17 1 0,1 17 16,-18-18-16,17 36 31,-17-1-15,0 1-16,18 0 0,-18-1 15,0 1-15,0 0 0,0-1 0,0 1 16,0-1-16,0 1 0,0 0 16,0-1-16,0 1 0,-18 17 15,18-17-15,-17-18 0,17 18 16,-18-18-16,1 17 15,-1-17 1,0 0 0,1-17-16,-1-1 0,18 0 15,0 1-15,0-1 16,0 0-16,0 1 0,18-36 16</inkml:trace>
  <inkml:trace contextRef="#ctx0" brushRef="#br0" timeOffset="109433.92">19103 5609 0,'0'35'16,"0"-17"-16,0 0 15,0-1-15,0 1 0,0 0 16,0-1-16,0 19 0,0-19 0,18 1 15,-18-1-15,0 1 0,0 0 16,17-18-16,-17 17 0,0 1 16,18-18-1</inkml:trace>
  <inkml:trace contextRef="#ctx0" brushRef="#br0" timeOffset="109795.2">19209 5927 0,'35'0'31,"-70"0"-31,105-18 16,-52 0-16,0 18 0,-1-17 16,1-1-16,0 0 15,-1 1-15,-17-1 16,0 1-16,0-1 31,-17 18-15,-1 18-16,0-1 15,1 1-15,17-1 16,-18-17-16,18 18 0,0 0 0,-18-1 16,18 1-16,0 0 0,0-1 15,0 1-15,0 0 0,18-1 16,-18 1-16,18-18 0,-18 17 0,17-17 15,-17 18-15,18-18 0,-18 18 16,18-18-16,-1 0 16</inkml:trace>
  <inkml:trace contextRef="#ctx0" brushRef="#br0" timeOffset="134142.7">9384 12594 0,'0'-17'0,"0"34"0,18-70 0,-18 36 15,0-1-15,0 0 0,0 1 16,0-1 0,0 36 15,17-1-31,-17 1 15,0 35-15,0-18 0,0 0 16,0 1-16,0-1 0,18 0 0,-18 1 16,0-1-16,0 18 0,0-18 15,17 36-15,-17-36 0,0 0 16,0-17-16,0 17 0,18 0 16,-18-17-16,0 0 0,0-1 0,0 1 15,0 0-15,18-18 16,-18 17-16,-18-17 31,18-17-31</inkml:trace>
  <inkml:trace contextRef="#ctx0" brushRef="#br0" timeOffset="134402.04">9366 13000 0,'0'-18'15,"0"36"-15,0-53 16,0 17-16,18 18 0,0-18 0,-1 1 16,1 17-16,-1-18 15,1 18-15,0 0 0,-1-18 0,19 18 16,-19 0-16,1 0 0,17 0 0,-17 0 16,-1 0-16,1 0 0,0 0 0,-1 0 15,1 0-15,0 0 0,-1 0 16,1 0-16,0 0 0,-1 0 15,1 0-15,-1 0 16</inkml:trace>
  <inkml:trace contextRef="#ctx0" brushRef="#br0" timeOffset="134675.87">9860 12629 0,'0'230'0,"0"-477"16,0 264-16,0-17 15,0 18-15,0 0 16,0-1-16,0 19 16,18 17-16,-18-36 0,0 18 15,0 1-15,0-1 0,17-17 0,-17 17 16,0 0-16,18-17 0,-18 0 0,0 17 0,18-18 15,-18 1-15,0 0 0,17-18 16,-17 17-16,0 1 0,18-18 16,-18 18-16,18-18 15</inkml:trace>
  <inkml:trace contextRef="#ctx0" brushRef="#br0" timeOffset="134975.69">10178 12629 0,'17'18'31,"-17"0"-31,18-1 0,-18 19 16,0-19-16,18 1 0,-18 17 0,17-17 15,-17 17-15,0-17 0,18 17 0,-18-17 16,0 17-16,17-17 0,-17 17 16,0-17-16,18-1 0,-18 1 0,0 17 15,18-35-15,-18 18 0,0-1 0,0 1 16,0 0 0</inkml:trace>
  <inkml:trace contextRef="#ctx0" brushRef="#br0" timeOffset="135203.7">10054 12788 0,'-17'-17'15,"263"352"-15,-475-653 0,212 283 16,34 35-16,1-18 0,-1 1 15,1 17-15,0-18 16,-1 0-16,1 18 0,0-17 0,-1 17 16,1 0-16,17-18 0,-17 18 0,-1 0 15,1-18-15,0 18 0,-1 0 16,1 0-16,0 0 16</inkml:trace>
  <inkml:trace contextRef="#ctx0" brushRef="#br0" timeOffset="135935.49">10495 12629 0,'18'18'16,"-18"0"-16,0-1 0,17 1 15,-17 0-15,0 17 0,0-17 0,18-1 16,-18 18-16,18 18 15,-18-17-15,17-19 0,-17 19 0,0-19 16,18 19-16,-18-19 0,0 1 0,18-1 16,-18 1-16,0 0 0,0-1 15,17-17-15,-17 18 0,0 0 16,0-36 15,0 0-31,0 1 16,0-1-16,0 0 0,0-17 0,-17 18 15,17-19-15,0 19 0,0-1 16,0-17-16,-18 17 0,18 0 0,0-17 16,0 17-16,0 1 0,0-1 15,0 1-15,0-1 0,18-17 16,-18 17-16,17 18 0,1-18 31,17 36-15,-35 0-16,18-1 0,-18 1 0,17 0 15,-17-1-15,18 18 0,-18-17 16,18 0-16,-18 17 0,0-17 0,17-1 16,-17 19-16,18-19 0,-18 1 0,0 0 15,0-1-15,18-17 0,-18 18 16,0-1-16,17-17 31,-17-17-31,0-1 16,0 1-16,0-1 0,0 0 15,0-17-15,0 17 0,0 1 16,18-19-16,-18 19 0,18-1 0,-18 0 16,0 1-16,17 17 0,-17-18 15,18 18-15,17 18 16,-17-1 0,-1 1-16,1 0 0,-18-1 15,18 1-15,-18 0 0,17-1 0,-17 1 16,18 0-16,-18-1 0,18 1 15,-18 0-15,17-18 0,-17 17 0,0 1 16,18-18-16,-18 17 16,17-34-1,1-1 1</inkml:trace>
  <inkml:trace contextRef="#ctx0" brushRef="#br0" timeOffset="136203.88">11165 12771 0,'36'0'47,"-72"0"-47,89 17 16,-53 1-16,0-1 0,18 19 16,-18-19-16,0 1 0,0 17 0,18-17 15,-18 35-15,17-18 16,-17-17-16,18-1 0,-18 19 0,18-19 15,-18 1-15,17 0 0,1-1 16,-1 1-16,1-18 0,-18 18 16,18-18-16,-1 0 0,1 0 0,0 0 15,-1 0-15,1 0 16,17 0-16,-17-18 0,-1 18 16</inkml:trace>
  <inkml:trace contextRef="#ctx0" brushRef="#br0" timeOffset="138938.21">11730 12947 0,'0'0'0,"18"-35"47,-1 35-47,1 0 15,-1 0-15,19 0 0,-19 0 0,1 0 16,0 0-16,-1 0 0,1 0 15,0 0-15,17 0 0,-18 0 0,19 0 16,-19 0-16,1 0 0,0 0 0,-1 0 16,1 0-16,0 0 0,-1 0 15,1 0-15,-1-18 16</inkml:trace>
  <inkml:trace contextRef="#ctx0" brushRef="#br0" timeOffset="139234.03">12012 12718 0,'0'0'0,"0"17"0,0 19 16,0-19-16,0 1 15,0-1-15,18 19 0,-18-1 16,0-17-16,17-1 0,-17 19 0,0-19 16,0 1-16,18 17 0,-18-17 15,0-1-15,0 1 0,18 17 0,-18-17 0,0 0 16,0-1-16,0 1 16,0 0-1</inkml:trace>
  <inkml:trace contextRef="#ctx0" brushRef="#br0" timeOffset="140440.78">12718 12771 0,'0'-18'31,"0"0"-31,-18 18 15,0 18-15,1 0 16,-1-18-16,0 17 0,1 1 16,-1-1-16,1 1 15,17 0-15,-18-18 0,18 17 16,0 1-16,-18 0 0,18-1 16,18 19-16,0-36 15,-18 17-15,17-17 0,-17 18 16,18 0-16,-1-18 0,1 17 0,0-17 15,-1 0-15,1 18 0,0-18 16,-1 0-16,1 0 0,0 0 16,-1 0-16,1 0 0,-1 0 15,1 0-15,17 0 16,-17-18-16</inkml:trace>
  <inkml:trace contextRef="#ctx0" brushRef="#br0" timeOffset="141173.32">13141 12700 0,'-18'-18'15,"1"18"16,-1 0-31,0 18 16,1-18-16,-1 18 16,1-1-16,-1 1 15,18 0-15,0-1 16,0 1 0,18-1-16,-18 1 0,17-18 0,-17 18 15,18-18-15,-1 17 0,1-17 16,0 18-16,-1-18 0,1 0 15,0 0-15,-18 18 0,17-18 0,1 0 16,-18 17 0,0 1 15,0 0-31,0-1 0,-18 1 0,18 0 16,0-1-16,-17 1 0,-1-1 15,18 1-15,-18-18 16,18 18-16,-17-18 15,34 0 17,1 0-17,0-18-15</inkml:trace>
  <inkml:trace contextRef="#ctx0" brushRef="#br0" timeOffset="141556.07">13441 12753 0,'-18'-18'15,"36"36"-15,-53-18 16,35 18 15,-18-18-31,18 17 0,-18 1 16,18-1-16,0 1 15,0 0 1,18-1-16,-18 1 0,18-18 0,-18 18 16,17-1-16,1 1 0,-1-18 15,-17 18-15,18-1 0,0 1 16,-18 0-16,17-1 0,-17 1 16,0-1-16,0 1 15,0 0-15,0-1 0,0 1 16,0 17-16,-17-35 15,17 18-15,-18 0 0,0-1 16,1-17-16,-1 0 0,18 18 16,-17-18-16,-1 0 0,-17 17 0,17-17 15,0 0-15,1 0 0,-19 0 16</inkml:trace>
  <inkml:trace contextRef="#ctx0" brushRef="#br0" timeOffset="142969.19">10672 13935 0,'-18'0'0,"18"-18"31,-18 18-31,1-18 0,17 1 16,-18 17 15,18-18-16,0 36 189,0-1-189,0 1 1,0 0-16,18-1 0,-18 1 15,0 0-15,0-1 0,0 1 0,0 0 16,17-1-16,-17 1 0,0-1 16,0 1-16,0 0 0,0-1 15,0 1 1,0 0 15,-17-18-15,-1 0-1,18-18-15,-18 18 16,1-18-16,-1 18 0,18-17 16,-18 17-16,1 0 0,17-18 15,-18 18-15,18-18 16,-17 18-16,34-17 47,1 17-32,-1-18-15,1 18 0,0 0 16,-1 0-16,1 0 0,0-17 16,-1 17-16,1 0 0,0 0 15,-1 0-15,1 0 0,-1 0 16,1 0 0,0 0-16,-18-18 0,17 18 15</inkml:trace>
  <inkml:trace contextRef="#ctx0" brushRef="#br0" timeOffset="143290.98">10971 13899 0,'0'-17'0,"0"-1"63,-17 18 62</inkml:trace>
  <inkml:trace contextRef="#ctx0" brushRef="#br0" timeOffset="143900.6">11254 13741 0,'0'-18'47,"17"18"-47,-17-18 16,18 18-16,0-17 0,-1 17 16,1-18-16,-1 18 15,1 0-15,0-18 0,-1 18 16,1 18-1,0-18 1,-18 18-16,17-1 16,-17 1-16,0 0 0,0-1 15,18 1-15,-18 0 0,0-1 0,18 19 16,-18-19-16,0 18 0,17-17 0,-17 17 16,0-17-16,18 17 0,-18-17 15,17 17-15,-17-17 0,0 17 0,18-17 16,-18-1-16,0 19 0,0-19 15,0 1-15,0 0 0,-18-1 16,18 1-16,0 0 0,-17-18 0,17 17 16,-18-17-16,1 18 0,-1-18 15,0 17-15,1-17 16,-1 0-16,0 0 0,-17-17 16,17 17-16,1-18 0,-1 1 15,1 17-15,-1-18 0,0 0 16,18 1-16,0-1 15,18 0 1,0 1-16,-1-1 16</inkml:trace>
  <inkml:trace contextRef="#ctx0" brushRef="#br0" timeOffset="144403.28">11871 13829 0,'0'0'0,"0"-18"15,0 1-15,18 17 0,-18-18 0,0 0 16,-18 1 0,0 17-1,1 0 1,-19 17-16,19-17 15,-1 18-15,1 0 16,-1-1-16,18 1 0,-18 0 0,1-1 16,17 1-16,-18-1 0,18 1 15,0 0-15,0-1 0,0 19 16,18-36-16,-18 17 16,17 1-16,1 0 15,0-18-15,-1 0 0,1 17 0,-1-17 16,1 0-16,0 0 0,-1 18 0,1-18 15,0 0-15,-1 0 16,1 0-16,-18 17 16,18-17-16,-1 0 0,-17 18 15,18 0-15,-18-1 16,0 1 0,-18 0-16,18-1 0,-17 1 0,17 0 15,-18-18-15,18 17 0,-18 1 0,1 0 16,-1-18-16,0 0 15,18 17-15,-17-17 0,-1 0 16,0 0 0</inkml:trace>
  <inkml:trace contextRef="#ctx0" brushRef="#br0" timeOffset="144576.17">12153 14217 0,'0'0'0</inkml:trace>
  <inkml:trace contextRef="#ctx0" brushRef="#br0" timeOffset="146346.07">8978 12629 0,'0'-17'0,"0"-1"16,18 1-1,-1 17 1,-17-18 15,0 0 63,-17 18-47,17 18-47,-18 0 16,1-18-16,-1 17 15,0 1-15,1-1 0,-1-17 16,0 18-16,-17 17 0,35-17 15,-18 0-15,1-1 0,-1 1 16,1 17-16,-1-17 0,0-1 0,18 19 16,-17-19-16,-1 19 0,0-19 15,1 19-15,17-1 0,-18 0 0,18 0 16,-18 1-16,18-1 0,0 0 0,0 1 16,-17 16-16,17-34 0,0 0 0,17 105 15,1-70-15,-18 0 16,18 0-16,-1 0 0,1 0 0,0 0 15,17 53-15,35 52 16,-17-52-16,-35-53 16,0-18-16,-1 18 0,19-17 15,-19-1-15,1 0 0,-1 0 16,19-17-16,-19 17 0,19-17 0,-1 17 16,0-17-16,1-1 0,-1 1 0,18-18 15,-18 18-15</inkml:trace>
  <inkml:trace contextRef="#ctx0" brushRef="#br0" timeOffset="147496.42">13670 12506 0,'53'18'31,"-53"-1"-31,0 1 0,18 0 16,-18-1-16,17 1 0,-17-1 0,0 1 16,18 0-16,0 17 0,-18-17 0,17 17 15,-17-17-15,18 17 0,-18-18 0,18 19 16,-18-1-16,17 0 0,-17 18 16,0-17-16,0-1 0,18 18 15,-18-18-15,0 18 0,0-18 0,0 18 16,0 0-16,0-35 0,0 17 15,0 18-15,0 0 0,-18 53 0,18-54 16,-17 1-16,17 0 0,-18 0 16,18 0-16,-18 0 0,1 0 0,17 0 0,-18 0 15,0 0-15,18 0 0,-17-18 16,-1 18-16,0-18 0,1 0 0,-1 1 16,-17-1-16,17 0 0,1-17 15,-1 17-15,-17-17 0,17-1 16,-17 1-16,17 0 0,-17-18 0,17 17 15,-17-17-15</inkml:trace>
  <inkml:trace contextRef="#ctx0" brushRef="#br0" timeOffset="150505.03">6720 15522 0,'-35'18'47,"53"0"-47,-18-1 0,17 1 0,-17 17 16,18-17-16,0 17 0,-1-17 15,1 17-15,0-17 0,-1 17 0,1 0 16,0-17-16,-1-1 0,1 19 0,-1-19 15,1 1-15,0-18 0,17 18 16,-17-1-16,-1-17 0,1 0 0,0 18 16,17-36-16,-35 1 0,17-19 15,1 19-15,-18-1 16,0-17-16,18 17 0,-18 0 16,0 1-16,0-1 0,0-17 0,0 17 15,-18-35-15,18 36 0,-18-1 0,18 0 16,0 1-16,-17-1 0,17 1 15,0 34 17,0 1-32,17-1 0,-17 1 15,0 17-15,18-17 0,0 0 16,-18-1-16,17 19 0,1-19 0,-18 1 16,18-1-16,-1 1 0,1-18 0,0 18 15,-18-1-15,17-17 0,1 0 16,-1 0-16,1 0 15,0-17-15,-1 17 0,-17-36 16,18 19-16,-18-1 0,18-17 0,-18 17 16,0-17-16,17 17 0,-17-17 0,0 17 15,0 1-15,0-1 0,18 1 16,-18-1-16,0 0 0,0 1 16,-18-1-1,18 36 1,0-1-1,0 1-15,18 17 0</inkml:trace>
  <inkml:trace contextRef="#ctx0" brushRef="#br0" timeOffset="151317.21">7549 15769 0,'89'-176'62,"-178"352"-62,178-370 16,-107 177-1,0 17 1,1 0 0,17 17-16,-18 1 0,18-1 0,0 1 15,-18 17-15,18 1 0,0-19 16,0 19-16,0-19 0,18 36 15,0-35-15,-18-1 0,17 1 16,-17 0-16,18-18 0,0 17 0,-1-17 16,1 0-1,0-17-15,-18-1 16,17 0-16,-17 1 0,18-1 16,-18 0-16,0-17 0,0 18 0,0-19 15,0 19-15,0-1 0,0 0 0,0-17 16,0 17-16,0-34 0,0 34 0,-18 0 15,18 1-15,0-1 16,0 0 0,18 36-16,-18 0 15,17-18-15,-17 17 0,18 19 16,0-19-16,-1 1 0,-17-1 0,18 1 16,0 17-16,-18-17 0,35 17 15,-35 1-15,18-19 0,-1 1 16,-17-1-16,18 1 0,-18 0 0,18-18 15,-18 17-15,0 1 16,17-18-16,-34 0 16,17-18-1,0 1-15,-18-1 0,18 0 16,0 1-16,-18-1 16,18 1-16,0-19 0,0 1 0,-17 35 15,17-18-15,0 1 0,0-1 16,0 0-16,17 18 0,1-17 15,0 17 1,-1 17-16,1-17 16,-18 18-16,17-18 0,1 18 0,0-1 15,-1 1-15,1 0 0,-18-1 16,18 1-16,-18 0 0,0-1 16,0 1-16,0-1 15,0 1-15,-18 0 0,18-1 0,-35 1 16,17 0-16,0-18 15,1 0-15,-1 0 16,1 17-16,-1-17 16,0 0-16,1 0 15,17-17-15,-18 17 16</inkml:trace>
  <inkml:trace contextRef="#ctx0" brushRef="#br0" timeOffset="151922.82">8696 15505 0,'-18'-18'31,"36"36"-31,-18-1 0,18 1 16,-1 0-16,-17 17 0,18-18 15,-18 19-15,18-19 0,-1 19 0,-17-19 16,18 19-16,-18-19 0,17 18 0,1-17 15,-18 0-15,18-1 0,-18 19 0,17-19 16,-17 1-16,0 0 16,-17-18-1,17 17-15</inkml:trace>
  <inkml:trace contextRef="#ctx0" brushRef="#br0" timeOffset="152095.72">8643 15857 0,'353'-105'109,"-706"210"-109,723-210 0,-352 105 0</inkml:trace>
  <inkml:trace contextRef="#ctx0" brushRef="#br0" timeOffset="153030.13">9155 15487 0,'35'88'31,"-141"71"-31,177-406 0,-18 353 0,-53-71 15,0-17-15,17 17 0,-17-17 0,0-1 16,18 19-16,-18-19 0,17 1 0,-17-1 16,0 1-16,0 0 0,18-18 15,-18 17-15,0 1 16,18-18-16,-18-18 16,0 1-1,0-1-15,0 0 0,0 1 16,0-1-16,0 1 0,0-1 0,0 0 15,0 1-15,0-1 0,0 0 16,0 1-16,17-1 16,1 36-16,0-18 15,-1 17-15,1-17 16,0 18-16,-18 0 0,17-1 0,1 1 16,-1 0-16,1-1 0,-18 1 15,18-18-15,-18 17 0,17-17 16,-17 18-1,0-36 1,0 1-16,0-1 16,0 1-16,18-1 0,-18 0 15,0 1-15,0-1 0,0 0 0,0 1 16,0-1-16,0 0 16,18 18-16,-1 18 31,1 0-31,0-1 15,-18 1-15,17 0 0,1-1 0,-18 1 16,17 0-16,1-1 16,0-17-16,-18 18 0,17-18 0,1 17 15,0-17-15,17-17 16,-17-1 0,-18 1-16,17-1 0,-17 0 15,18 1-15,-18-1 0,17 0 16,-17 1-16,0-1 0,0 0 15,0 36 17,0 0-17,0-1-15,0 1 0,0 0 16,0-1-16,0 1 0,18 0 0,-18-1 16,0 1-16,18-1 0,-18 1 15,17-18-15,1 0 16,17 0-1,-35-18-15,18 1 16,0 17-16,-18-18 0,0 1 0,17-1 16,-17 0-16,-17 1 15,17-1-15,-18 18 16,18-18-16,-18 18 16,1 0-16,-19 18 15,19-18-15,-1 18 16,18-1-16,-18-17 15,18 18-15,18-18 32</inkml:trace>
  <inkml:trace contextRef="#ctx0" brushRef="#br0" timeOffset="153442.38">10001 15381 0,'88'229'63,"-299"-140"-63,334-407 16,-35 583-16,-70-248 0,0 1 0,-18 0 15,17 17-15,-17-17 0,18-18 0,0 17 16,-18 1-16,17-1 0,1-17 0,0 18 15,-1-18 1,-17-18-16,18 18 16,-18-17-16,17-1 0,-17 1 0,0-1 15,0 0-15,0 1 16,0-1-16,0 0 16,0 1-16,-17 17 15,-1 0-15,1 0 16,17 17-1,-18 1-15,18 0 0,0-1 16,-18 1-16,18 0 16,0-1-16,18 1 15,0-18-15,-18 17 0,17-17 16</inkml:trace>
  <inkml:trace contextRef="#ctx0" brushRef="#br0" timeOffset="153686.23">10389 15575 0,'53'88'47,"-106"-176"-47,124 194 0,-53-88 0,-18-1 0,17 1 16,-17 0-16,18-1 0,-18 1 15,17-1-15,-17 1 0,18-18 0,-18 18 16,18-18-16,-18 17 0,17-17 16,-17-17 15</inkml:trace>
  <inkml:trace contextRef="#ctx0" brushRef="#br0" timeOffset="153907.09">10548 15487 0,'88'141'78,"-141"18"-78,124-300 0,-177-18 0,212 353 0,-88-176 0,-18-1 16,17 1-16,-17 0 0,18 17 15,-18-18-15,17 1 0,1 0 16,-18-1-16,0 1 0,18-18 16</inkml:trace>
  <inkml:trace contextRef="#ctx0" brushRef="#br0" timeOffset="154300.85">10813 15857 0,'123'-229'79,"-299"494"-79,229-301 0,88-211 0,-141 212 15,0 18-15,0-1 16,0 0-16,0 1 0,-18-1 15,18 36 1,-18-18-16,1 17 16,17 1-16,-18 0 0,18-1 0,0 1 15,-17-1-15,17 19 0,0-19 16,0 1-16,17 17 0,-17-17 16,18 0-16,-1-1 0,1 1 15,0-18-15,-1 0 0,1 0 16,0 17-16,-1-17 15,1 0-15,0 0 16,-18-17 0,17-1-16,-17 1 15</inkml:trace>
  <inkml:trace contextRef="#ctx0" brushRef="#br0" timeOffset="154608.65">10231 15363 0,'0'-17'0,"0"34"31</inkml:trace>
  <inkml:trace contextRef="#ctx0" brushRef="#br0" timeOffset="175204.28">4692 12665 0,'0'17'0,"-18"107"31,18-107-31,0 1 0,0 17 16,0-17-16,0 0 0,0-1 16,0 1-16,0 0 0,0-1 0,0 1 15,0 0-15,0-1 16,0 1 0,18-18-1,0 17 1,-1-17-16,1 0 0,-1 0 15,1 0-15,0 0 0,17 0 0,0 0 16,1 0-16,-1 0 0,0 0 0,0 0 16,54 0-16,-36 0 0,-18 0 0,18 0 15,0 18-15,0-18 0,0 0 16,-1 0-16,1 0 0,18 0 16,-18 0-16,17 0 0,-17 0 0,18 0 15,-1 0-15,54 18 0,-71-18 16,17 0-16,-17 0 0,71 17 15,-54-17-15,-17 0 0,18 0 16,-54 0-16,36 0 0,-17 0 0,17 0 16,52-17-16,-52 17 0,-17 0 0,16-18 15,-16 18-15,17-18 0,-18 18 16,0 0-16,-17-17 0,17 17 0,0 0 16,-17 0-16,17-18 0,-17 18 0,0 0 15,-1 0-15,18 0 0,-35-17 16,18 17-16,0 0 0,-1 0 15,1 0-15,0 0 16,-1 0 0,-17-18 15,18 18-31,-18-18 16,0 1-1,0-1-15,0 0 0,0 1 0,0-19 16,0 19-16,0-1 0,0 0 15,0-17-15,0 18 0,0-19 0,0 19 16,0-1-16,0-17 0,0 17 0,0-17 16,0 17-16,0 1 0,0-1 0,0 0 15,0 1-15,0-1 0,0 0 16,0 1-16,-18 17 16,18-18-16</inkml:trace>
  <inkml:trace contextRef="#ctx0" brushRef="#br0" timeOffset="183462.13">10089 10460 0,'0'0'0,"36"18"63,-19-18-63,-17 17 0,18-17 0,0 18 15,-1-1-15,-17 1 0,18-18 16,0 18-16,-1-1 0,1 1 0,-1 0 15,1 17-15,0-17 0,-1-1 0,1 18 16,0-17-16,-1 0 0,1-1 16,17 19-16,-17-19 0,0 1 0,-1 0 15,1-1-15,-1 1 0,1 17 16,-18-17-16,18-18 0,-1 17 0,-17 1 0,18-18 16,-18 18-16</inkml:trace>
  <inkml:trace contextRef="#ctx0" brushRef="#br0" timeOffset="184000.79">10283 11060 0,'-17'-18'31,"17"0"-31,17 18 31,1 18-15,0-18 0,-1 0-16,1 0 0,0 18 0,-1-18 15,1 17-15,17-17 0,-17 0 0,0 18 16,-1-18-16,1 17 0,-1-17 16,19 0-16,-19 18 0,1-18 0,0 0 15,-1 0-15,1 0 0,0 0 16,17-18-16,-18 18 0,1-17 15,0-1-15,-18 1 0,17 17 16,-17-18-16,18 0 0,-18 1 0,0-1 16,0 0-16,0 1 0,0-19 15,0 19-15,0-1 0,0-17 16,0 17-16,-18 1 0,18-19 0,0 19 16,0-1-16,0 0 0,-17 1 15,17-1-15,0 1 16,0-1-1</inkml:trace>
  <inkml:trace contextRef="#ctx0" brushRef="#br0" timeOffset="185017.66">14288 10372 0,'0'0'15,"0"-18"-15,35 0 0,-35 1 16,17 17 15,1 0-15,0 17-16,-1-17 0,1 18 15,17-18-15,-17 18 0,0-1 16,-1 1-16,18 0 0,-17-1 0,17 1 16,-17 17-16,17-17 0,1 17 0,-1-17 15,-18 17-15,125 124 32,-107-142-32,-18 19 0,19-19 0,-19 1 0,1 17 15,0-17-15,-1-1 0,1 1 0,0 0 16,-18-1-16,17 1 0,-17 0 15,18-1-15</inkml:trace>
  <inkml:trace contextRef="#ctx0" brushRef="#br0" timeOffset="185453.39">14587 10866 0,'477'158'16,"-954"-316"-16,495 175 31,-18 1-31,18-18 15,-1 17-15,1 1 0,0 0 0,-1-1 16,18 1-16,-17-18 0,0 18 0,-1-1 16,19-17-16,-19 18 15,19 0-15,-1-1 0,0-17 16,-17 0-16,-1 0 0,1 0 0,0 0 16,17-17-16,-17 17 0,-1-18 0,1 0 15,-18 1-15,18-1 0,-1 0 0,1 1 16,-18-19-16,17 19 0,-17-18 15,0 17-15,18-17 0,-18 17 0,0-17 16,18 17-16,-18-17 0,0 17 0,0-17 16,-18 0-16,0 17 0,18 0 15,0 1-15,-17 17 0,17-18 16,-18 18 0</inkml:trace>
  <inkml:trace contextRef="#ctx0" brushRef="#br0" timeOffset="186642.15">17604 9860 0,'0'-18'0,"17"-34"15,1 52 1,0 0 0,17 0-16,-18 17 15,1 1-15,0-1 0,-1 1 16,1 0-16,0-1 0,17 1 0,-17 17 15,-1-17-15,18 17 0,-17 1 16,17-19-16,-17 18 0,0 1 0,17-1 16,-17 0-16,35 18 15,-36-35-15,36 35 0,-35-36 16,-18 1-16,17 17 0,1-35 0,0 18 16,-18 0-16,17-1 0,-17 1 15,18-18-15,-36 18 31,1-18-31,-1 0 16</inkml:trace>
  <inkml:trace contextRef="#ctx0" brushRef="#br0" timeOffset="187073.88">17815 10283 0,'0'-17'0,"335"229"0,-670-407 0,353 178 47,-18 34-47,18 1 0,-1 0 15,1-1-15,-1-17 0,1 18 0,0 0 16,-1-1-16,1 1 0,0 0 15,-1-1-15,1 1 0,0 0 0,17-1 16,-17-17-16,-1 18 0,1-1 0,-1-17 16,-17 18-16,18-18 0,0 18 15,-1-18-15,1 0 16,0-18 0,-1 18-16,-17-18 0,18 1 15,-18-1-15,18 1 0,-18-1 0,17 0 16,-17 1-16,18-19 0,-18 19 0,0-19 15,0 1-15,17 0 0,-17 17 0,0-17 16,0 0-16,0-1 16,0 19-16,0-1 0,0 0 0,-17-17 0,17 0 15,-18 17-15,18 1 16,-17 17-16,17-18 0,-18 18 0</inkml:trace>
  <inkml:trace contextRef="#ctx0" brushRef="#br0" timeOffset="199253.93">5133 8396 0,'0'-18'16,"0"36"-16,35-53 0,-35 17 0,18 1 16,-18-1-1,17 18-15,1 18 16,0-18-1,-1 17-15,-17 1 0,18 17 16,0-17-16,-1-1 0,-17 19 0,18-19 16,0 19-16,-1-1 0,1-18 15,0 19-15,-1-1 0,-17 0 0,18 1 16,-1-1-16,1 0 0,17 36 16,-17-36-16,17 18 15,-35-35-15,18-1 0,0 1 0,-18-1 0,17 1 16,1 0-16,-1-18 15,1-18 1,0 0-16,-18 1 0,17-18 0,1 17 0,-18-17 16,18 17-16,-1-17 0,-17-1 15,18 1-15,0 0 0,-18 0 0,17-1 16,-17 1-16,18 0 0,-1-1 0,-17 1 16,0 18-16,18-19 0,-18 19 15,0-19-15,18 19 0,-18-1 16,0-17-16,0 17 0,0 1 15</inkml:trace>
  <inkml:trace contextRef="#ctx0" brushRef="#br0" timeOffset="199727.15">6315 8273 0,'17'0'0,"-34"0"0,17 0 32,-18 17-17,0-17-15,1 18 0,17 0 0,-18-1 16,1 1-16,-1-1 0,18 1 15,-18 0-15,1 17 0,17-17 0,0-1 16,0 1-16,-18 0 0,18-1 0,0 1 16,0-1-16,35 19 0,-35-19 0,18 1 15,0 0-15,34 52 16,-34-52 0,17 0-16,-17 17 0,0-18 15,-1 1-15,1-18 0,-18 18 0,18-1 16,-18 1-16,0 0 15,-18-1-15,18 1 0,-18 0 16,1-1-16,-1 1 0,0-1 0,1 1 0,-1 0 16,0-18-16,1 0 0,-1 17 15,1-17-15,-1 18 0,0-18 16,1 0-16,-1 0 16,0 0-16,1-18 15</inkml:trace>
  <inkml:trace contextRef="#ctx0" brushRef="#br0" timeOffset="214033.29">17022 9648 0,'0'-17'16,"0"-1"-16,0 1 15,0-1 1,17 18 15,-17 18-15,18-1-16,-18 18 15,0-17-15,17 17 0,-17-17 16,0 17-16,18 18 0,-18-18 0,0 18 16,0-17-16,0 17 0,0 0 15,18 70-15,-18-70 0,0-18 16,0 18-16,0 71 0,0-71 15,0 17-15,0 1 0,0-1 16,-18 54-16,18-54 0,0-52 0,0 35 16,0 0-16,0 0 0,0-1 0,0 19 15,0 53-15,18-72 0,-18 19 16,0 0-16,0-19 0,17 19 0,-17-18 16,0 18-16,0-19 0,18 1 0,-18 0 15,18 0-15,-18 18 0,0-18 16,17 0-16,1-1 0,-18-16 0,18 70 15,-1-71-15,-17 18 0,18-18 16,-18 0-16,17 1 0,-17-1 16,18 0-16,-18 0 0,0 1 0,0-1 15,18 0-15,-18-17 0,0 17 0,0-17 16,0-1-16,0 19 0,0-19 16,0 19-16,0-19 0,0 1 0,0 0 15,0-1-15,0 19 0,0-19 16,0 1-16,0-1 0,0 1 15,0 0-15,0-1 0,0 1 16,0 0-16,0-1 16,17-17-1,-17 18-15,18-18 16,-18 18 0,18-18-1,-18 17 1,17 1-1,-17-1 1,0 1 0,18 0 15,-18-1-15,0 1-1,0 0 16</inkml:trace>
  <inkml:trace contextRef="#ctx0" brushRef="#br0" timeOffset="-213018.47">17004 9613 0,'0'-17'0,"0"-1"31,-35 0-15,52 18-1,1 0-15,0 0 16,-1 0-16,18-17 0,-17 17 0,17 0 16,1 0-16,-19 0 0,19 0 0,-19 0 15,36 0-15,-18 0 0,18 0 16,53 17-16,-53-17 0,0 18 0,18-18 16,-19 18-16,19-1 0,-18-17 15,17 18-15,1-18 0,0 17 0,-1-17 16,-17 0-16,35 18 0,-17-18 0,17 0 15,0 0-15,-53 0 0,36 0 16,17 0-16,0 0 0,1 0 16,-1 0-16,106 0 0,-88 18 0,-18-18 15,0 17-15,0 1 0,-17-18 0,17 18 16,-17-1-16,-1-17 0,1 18 0,-1 0 16,1-18-16,-1 17 0,-17 1 15,18-18-15,-18 17 0,0 1 0,0-18 16,52 35-16,-69-35 0,17 18 15,-18 0-15,0-1 0,18-17 16,-18 18-16,1 0 0,17-18 0,-18 17 16,0 1-16,0 0 0,1-18 0,-1 17 15,0-17-15,-17 18 0,17-1 16,0-17-16,-17 18 0,17 0 0,-17-18 16,17 17-16,-17-17 0,-1 18 0,19-18 15,-19 18-15,19-18 0,-19 17 16,19-17-16,-19 0 0,1 18 0,0-18 15,17 18-15,0-1 16,-17-17-16,-1 0 0,-17 18 16,18-18-16,-18 17 0,18-17 0,-1 18 15,1 0 1,0-18-16,-1 17 0,1-17 16,-1 18-16,1-18 0,-18 18 15,18-18-15,-1 0 0,1 0 16,0 0-16,-18 17 0,17-17 15,1 0-15,0 0 0,-1 0 16,1 0-16,0 0 0,-1-17 16,1 17-16,-1-18 15,1 18-15,0 0 16,-18-18-16,17 18 16,1 0-1,-18-17 1,0 34 15,0 1-15,-18 0-1,18-1-15,0 1 0,0 0 16,-17-1-16,17 1 0,0 0 0,0 17 16,-18-18-16,18 19 0,0-19 15,0 19-15,0-1 0,-18-17 0,18 17 16,0 0-16,0 0 0,-17 1 0,17 17 15,0-18-15,0 0 0,-18 0 16,18 18-16,-17-17 0,17 16 16,-18-16-16,0 17 0,18 0 0,-17 0 15,-1-18-15,18 18 0,-18 0 0,18 0 16,-17-18-16,-1 18 0,18 0 0,-18-18 16,1 18-16,17-18 0,-18 0 15,0 18-15,1-17 0,17 17 0,-35 35 16,35-35-16,-18-18 0,0 18 15,1-18-15,17 0 0,-18 1 16,0-1-16,18 18 0,-17-18 0,-1 0 16,18 1-16,-18-1 0,1 0 15,-1 1-15,18-1 0,-17 0 0,-1 0 16,18 18-16,-18-17 0,1-1 0,17-18 16,-18 19-16,18-1 0,-18 0 15,1 1-15,17-19 0,-18 19 0,18-1 16,-18-18-16,18 19 0,0-19 15,-17 19-15,17 17 16,0-36-16,-18 36 0,18-35 16,-18-1-16,18 1 0,0 0 0,0-1 15,0 1-15,-17 0 16,17-1-16,-18-17 16,18 18-16,-17-1 15,-1 1 1,0-18-16,1 0 15,-1 18-15,-17-18 16,17 0-16,0 0 0,1 0 16,-1 0-16,-17 0 0,17 0 15,-17 0-15,17 0 0,-17 0 0,0 0 16,17 0-16,-17 0 0,-36 0 16,36 0-16,0 0 0,17-18 0,-17 18 15,0 0-15,-1 0 0,19 0 16,-19 0-16,1 0 0,0 0 0,0 0 15,-1 0-15,-34 18 0,34-18 0,-16 0 16,16 17-16,-17-17 16,0 0-16,18 0 0,-18 18 0,0-18 15,0 0-15,0 18 0,1-18 0,-1 17 16,0-17-16,0 18 0,0-18 0,0 0 16,-18 18-16,19-18 0,-19 17 0,18-17 15,-18 0-15,19 18 0,-1-18 16,-18 17-16,18-17 0,0 0 0,0 0 15,0 18-15,-17-18 0,17 0 0,0 0 16,0 0-16,18 0 0,-18 0 0,18 0 16,-1 0-16,1 0 0,-53 0 15,35 0-15,18 0 0,-1 0 16,-16 0-16,16 0 0,1 0 0,0 0 16,-36 0-16,53 18 0,-17-18 15,-35 0-15,34 0 0,19 0 16,-19 0-16,19 17 0,-18-17 0,17 0 15,0 0-15,1 0 0,-1 0 0,-17 0 16,-1-17-16,-17-1 16,18 18-16,18-18 0,-1 18 15,-17 0-15,17-17 0,0 17 0,1 0 16,-19 0-16,19-18 0,-1 18 16,1-17-16,-1 17 0,-17 0 0,17-18 15,0 18-15,1-18 0,-1 1 16,0 17-16,1-18 0,-1 18 15,1-18-15,-1 18 0,0-17 16,1 17-16,-1 0 16,18-18-16,-18 18 0,1 0 15,-1 0-15,0 0 16,1 0 15,-18 0-31</inkml:trace>
  <inkml:trace contextRef="#ctx0" brushRef="#br0" timeOffset="-202977.89">18750 8061 0,'0'-18'0,"18"1"0,-18-1 16,0 0-16,0 1 15,0-1-15,17 1 0,-17-1 16,0 0 0,18 18-16,0 18 31,-18 17-31,17-17 0,-17 17 0,18 0 15,-18 1-15,18-1 0,-18 18 16,17 0-16,-17-18 0,18 18 0,0 0 16,-18-18-16,17 18 0,1-18 15,-18 1-15,17-1 0,1 0 0,-18 0 16,18 1-16,-1-19 0,-17 1 16,18 17-16,-18-17 0,0 0 0,18-1 15,-18 1-15,17-1 16,-17-34 15,0-1-31</inkml:trace>
  <inkml:trace contextRef="#ctx0" brushRef="#br0" timeOffset="-202447.23">19244 7955 0,'0'-17'0,"0"-1"31,0 36-15,18-1 0,-18 1-16,17-1 0,-17 19 0,0-19 15,18 1-15,-18 17 0,18 1 16,-18-1-16,17 0 0,1 18 0,0-18 16,-18 1-16,17-1 0,1 18 0,-18-18 15,17 0-15,1-17 0,-18 17 16,18 0-16,-1-17 0,-17 17 15,18-17-15,0 0 0,-18 17 0,17-17 0,-17-1 16,18 1-16,-18 0 16,18-18-16,-18 17 15</inkml:trace>
  <inkml:trace contextRef="#ctx0" brushRef="#br0" timeOffset="-201907.57">19950 8273 0,'-18'0'0,"36"0"31,-1 0-15,1-18-16,-1 18 15,1 0-15,17-18 0,-17 18 16,17 0-16,1-17 0,-19 17 0,19 0 16,-1 0-16,0-18 0,0 18 0,-17 0 15,17 0-15,-17-18 0,17 18 16,-17 0-16,-1 0 0,19 0 0,-19 0 16,1-17-16,0 17 0</inkml:trace>
  <inkml:trace contextRef="#ctx0" brushRef="#br0" timeOffset="-201295.44">20832 7796 0,'0'-17'0,"0"34"16,0 1 0,0 0-16,0-1 15,17 36-15,-17-35 0,18 17 16,-18-17-16,0 17 0,17-17 15,-17 17-15,0-17 0,18 17 0,-18-17 16,0-1-16,18 1 0,-18 17 16,17-17-16,-17-1 0,0 1 0,0 0 15,18-18-15,-18 17 0,0 1 0,18 0 16</inkml:trace>
  <inkml:trace contextRef="#ctx0" brushRef="#br0" timeOffset="-200878.71">21096 7902 0,'53'-70'31,"-212"564"-31,265-918 0,-35 336 0,-54 70 16,1 18-16,0-17 0,-1 17 0,18-18 16,-17 18-16,0 0 0,-1 0 0,19-18 15,-19 18-15,19 18 16,-19 0-16,-17-1 16,0 1-16,18 17 0,-18-17 15,0 17-15,-18 18 0,18-35 16,-17 17-16,17 0 0,0-17 0,-18 17 15,18-17-15,0 17 0,0-17 0,0-1 16,0 1-16,0 0 0,18 17 16,-1-17-16,1-18 15,0 0-15,-1 0 0,1 0 0,-1 0 16,36 0-16,-35-18 0,17 18 16,-17-18-16,0 18 0,17-17 0,-18 17 15,1-18-15,0 18 0,-1 0 16,-17-18-16,18 18 0</inkml:trace>
  <inkml:trace contextRef="#ctx0" brushRef="#br0" timeOffset="-199811.38">18944 7532 0,'-70'-18'0,"140"36"0,-176-18 16,89 0-16,-19 17 0,1 1 16,17 0-16,-17-1 0,0 19 0,17-19 15,-17 19-15,17-1 0,-17 18 0,17-18 16,1 18-16,-18 0 0,17 0 0,0 0 15,18 17-15,-17-17 0,-1 0 0,18 18 16,-18-18-16,18-1 0,0-16 16,0-1-16,18 53 0,0-35 0,17 53 15,-17-71-15,17 18 16,0-18-16,0 18 0,18-17 0,-17-1 16,16-17-16,19 17 0,-18-18 0,0 1 15,17 0-15,1-1 0,-18-17 16,17 0-16,1 0 0,-36 0 0,1 0 15,87-17-15,-52-1 0,-18 0 0,17 1 16,-17-1-16,106-70 16,-106 53-16,0-1 15,-18 1-15,0 0 0,0 17 0,1-17 0,-19-18 16,1 18-16,0-1 0,-1-16 16,-17 16-16,0 19 0,0-19 15,-17-52-15,-1 53 0,0-18 0,-17 0 16,0 0-16,-53-35 15,52 35-15,-17 18 0,0 0 0,1-18 0,-54 0 16,53 35-16,0-17 16,0 17-16,18 0 0,-18 18 0,18-17 15,-1 17-15,1-18 0,0 18 16,17-17-16</inkml:trace>
  <inkml:trace contextRef="#ctx0" brushRef="#br0" timeOffset="-199000.23">21325 7302 0,'-17'0'0,"34"0"0,-52 0 0,17 0 15,1 0-15,-18 18 0,17-18 0,-17 18 16,-1-18-16,19 17 0,-19 1 0,1 0 16,0 17-16,17 0 0,-17-17 15,0 17-15,-1 18 0,19-18 0,-18 18 16,17-17-16,0 16 0,-17 1 0,17 0 16,1 0-16,-1 0 0,18 0 15,-18 0-15,1 35 0,17-35 16,0-35-16,0 17 0,17 53 15,1-53-15,0 18 0,-1-17 0,1-1 16,17 0-16,1-17 0,-19 17 16,18-17-16,1 17 0,-1-17 0,18-1 15,-18 1-15,18 0 0,-18-1 0,18-17 16,-17 18-16,16-18 0,1 0 0,-17 0 16,-1 0-16,71-18 0,-53 18 15,0-17-15,0-1 0,-1-17 0,1 17 16,-17-17-16,17 17 0,0-17 0,17-36 15,-35 36-15,36-36 16,-36 19-16,-17 16 0,-1-17 16,1 0-16,0 1 0,-18-1 0,0 0 15,0 17-15,0-16 0,-18-54 0,18 53 16,-35-18-16,17 1 0,-17 17 16,0-18-16,-1 18 0,1 18 15,-18-18-15,18 18 0,-18-1 0,0 19 16,0-1-16,0 1 0,-17 17 0,34 0 15,-52 17-15</inkml:trace>
  <inkml:trace contextRef="#ctx0" brushRef="#br0" timeOffset="-196800.99">19614 8978 0,'0'-17'31,"0"34"-15,18 1-16,-18 17 0,18-17 0,-18 17 15,17-17-15,-17 17 0,18 0 0,-18 1 16,18-1-16,-1 0 0,-17-17 15,18 17-15,-18 0 0,18 1 16,-18-1-16,17-18 0,-17 19 0,0-19 16,18 19-16,-18-19 0,0 1 0,0 0 15,0-1-15,17 1 0</inkml:trace>
  <inkml:trace contextRef="#ctx0" brushRef="#br0" timeOffset="-196457.2">19562 9313 0,'35'106'31,"141"123"-31,-352-423 16,141 53-16,87 300 0,-52-141 0,18-1 0,0 1 16,-18 0-16,17-1 0,-17 1 0,18-18 15,0 18-15,-1-18 0,-17 17 16,18-17-16,0-17 16,-1-1-16,1 0 15,-1 1-15,-17-1 0,18 0 0,-18 1 16,18-19-16,-1 19 0,-17-1 15,18-17-15,-18 17 0,18 1 0,-18-1 16,0 0-16,0 1 0,17-1 16,-17 0-16,0 1 0</inkml:trace>
  <inkml:trace contextRef="#ctx0" brushRef="#br0" timeOffset="-194731.4">17692 7250 0,'0'0'0,"-18"0"0,18-18 0,-17 0 16,17 1-16,0-1 15,17 0-15,1 1 16,-1 17-16,1-18 0,17 0 0,-17 1 16,17 17-16,1-18 0,16 18 15,-16-17-15,17-1 0,0 18 0,17-18 16,-17 18-16,0-17 0,18-1 0,-1 18 16,1-18-16,17 18 0,-18-17 15,19-1-15,-19 18 0,18-18 0,-17 1 16,17 17-16,71-18 15,-89 18-15,1-17 0,0 17 0,-1-18 16,1 18-16,-18 0 0,17 0 16,-17 0-16,0 0 0,0-18 0,-18 18 15,-17 0-15,17 0 0,-17 0 0,17 0 16,35 18-16,-52-18 0,0 18 16,-1-1-16,1-17 0,0 18 0,-18-1 15,0 1-15,17 0 0,-17-1 0,0 1 16,0 0-16,0-1 0,0 1 0,0 17 15,18-35-15,-18 18 0,0 17 16,18-17-16,-18 17 0,0-17 16,17-1-16,-17 1 0,0 17 15,18-17-15,-18 17 0,0 0 0,18-17 16,-18 17-16,0-17 0,0 0 0,0-1 16,0 1-16,17 0 0,-17-1 15,0 1-15,-17-1 31,17-34-15</inkml:trace>
  <inkml:trace contextRef="#ctx0" brushRef="#br0" timeOffset="-193934.9">19703 7444 0,'-18'-18'31,"36"18"-15,-1 18-1,1-18 1,0 17-16,-1-17 0,1 0 16,-1 18-16,1 0 15,0-1-15,-1 1 0,-17-1 16,18-17-16,-18 18 0,18 0 0,-1-18 16,-17 17-16,18-17 0,-18 18 15,18-18-15,-18 18 0,17-18 16,-17 17-16,18-17 15,-1 0 1,-17 18-16,18-18 16,0 0-1,-1 0-15,1 0 16,0 0-16,-1 0 0,19-18 0,-1 1 16,-17 17-1,-1 0-15,18-18 0,-17 18 16,0 0-16,-1 0 0,1-18 0,0 18 15,-1 0-15,1-17 0,0-1 16,-1 18-16,1 0 16,-1-18-16,1 1 0,0 17 15,-1-18-15,1 1 16,0 17-16,-18-18 0,17 18 0,1-18 16,0 1-16,-1-1 15,-17 0-15,18 18 0,0-17 16,-1-1-16,1 0 15,-1 1-15,-17-1 16,18 18-16,-18-18 0,18 18 16,-18-17-1,0 34 17,-18-17-17,0 18 1,1-18-1,17 18-15,-18-18 16,18 17 0,-17-17-16</inkml:trace>
  <inkml:trace contextRef="#ctx0" brushRef="#br0" timeOffset="-182183.75">6068 15575 0,'0'0'0,"0"-17"0,-18-1 16,18 0-16,0 1 31,0-1 32,0 36 140,18-1-203,-18 1 0,0 0 16,0-1-16,17 1 0,-17-1 15,18 1-15,-18 17 0,18-17 0,-18 17 16,0-17-16,17 0 0,-17 17 15,18-18-15,-18 19 0,18-19 16,-18 19-16,17-19 0,-17 1 0,18 17 0,-18-17 16,0-1-16,18 1 15,-18 0-15,0-1 0,17-17 0,-17 18 0,0 0 16,18-1-16,-18 1 16,17-18-16,1 18 15,0-18-15,-18 17 0,17-17 0,1 0 16,0 18-16,-1-18 0,1 0 15,17 0-15,-17 17 0,35-17 16,-36 0-16,19 0 0,-1 0 0,0 0 16,-17 0-16,0 0 0,17 0 15,35 0-15,-34 0 0,17-17 0,-18 17 16,18 0-16,0 0 0,-18-18 0,18 18 16,-18 0-16,18 0 0,-18 0 15,18 0-15,0 0 0,0 0 0,-18 0 16,18 0-16,-17-17 0,16 17 0,-16 0 15,17 0-15,-18 0 0,0-18 16,0 18-16,1 0 0,-1 0 0,0 0 16,-17-18-16,17 18 0,-17 0 15,17 0-15,-17 0 0,-1 0 16</inkml:trace>
  <inkml:trace contextRef="#ctx0" brushRef="#br0" timeOffset="-180676.71">6015 15434 0,'0'0'0,"17"-18"47,1 1-47,-18-1 16,35 18-16,-17-18 0,0 18 0,17-17 15,-17 17-15,17-18 0,0 1 16,0 17-16,1-18 0,-1 18 0,0-18 15,1 1-15,16 17 0,-16-18 0,17 0 16,-18 1-16,18 17 0,0-18 16,0 0-16,0 18 0,-18-17 0,18-1 15,0 18-15,0-17 0,0 17 16,-1-18-16,-16 18 0,17-18 0,0 1 16,-18 17-16,18-18 0,0 0 0,-18 18 15,18-17-15,-18-1 0,18 0 0,35-17 16,-52 35-16,-1-18 0,0 1 15,0-1-15,1 18 0,-19-17 0,19 17 16,-19-18-16,19 18 0,-19-18 16,1 18-16,17 0 0,-17 0 15,-1-17-15,1 17 0,0 0 16,-1 17 15,-17 1-15,0 0-1,18-1 1,-18 1-16,0-1 16,0 1-16,18-18 0,-18 18 15,17-1-15,-17 1 16,0 0 0,18-18-16,-18 17 0,17 1 15,-17 0-15,18-1 16,0 1-16,-18 0 15,17-1-15,-17 1 0,0-1 0,18 1 16,-18 0-16,18 17 0,-18-17 0,17 17 16,-17 0-16,0-17 0,18 17 15,-18 0-15,18 1 0,-18-1 0,17 0 16,-17-17-16,18 17 0,-18 0 16,0-17-16,17 17 0,-17 1 0,18-19 15,-18 1-15,18 35 0,-18-18 16,17-17-16,-17-1 0,18 1 15,-18 0-15,18-1 0,-18 1 0,0 0 16,17-1-16,-17 1 0,18-18 0,-18 17 16,0 1-16,18-18 0,-18 18 15,0-1 1,17-17 0,-17 18-1,0 0 16,-17-1 1,17 1-17,-18-18-15,0 18 0,1-1 16,-1-17-16,0 18 0,1-18 16,-1 17-16,-17-17 0,17 18 15,1-18-15,-19 18 0,19-18 0,-19 17 16,19-17-16,-19 0 0,19 0 15,-1 18-15,-35-18 0,36 0 16,-1 0-16,0 0 0,1 0 0,-1 0 16,0 0-16,1 0 0,17 18 0,-18-18 15,1 0 1,17 17-16</inkml:trace>
  <inkml:trace contextRef="#ctx0" brushRef="#br0" timeOffset="-178265.23">8855 15346 0,'17'53'15,"-34"-106"-15,34 141 0,-17-53 0,18-17 16,0 35-16,-18-18 0,0 0 16,17 1-16,-17-1 0,18-17 0,0 17 15,-18 0-15,17 0 0,-17-17 16,18 17-16,-18 1 0,17-19 15,1 19-15,-18-19 0,18 18 0,-18-17 16,17 0-16,1 17 0,-18-17 0,18-1 16,-18 19-16,17-19 0,-17 1 0,18-1 15,-18 1-15,18 0 0,-18-1 16,0 1-16,17 0 0,1-1 0,-18 1 16,18 0-16,-18-1 0,17-17 0,-17 18 15,18 0-15,-1-1 0,1 1 16,0-1-16,-1-17 0,1 18 15,0 0-15,17-18 0,18 17 16,0-17-16,-18 18 0,0-18 16,18 0-16,0 0 0,0 0 0,-18 0 15,1 0-15,69 0 0,-52-18 0,0 18 16,0-17-16,0 17 0,-18-18 0,18 18 16,0-18-16,-18 1 0,1 17 15,-1-18-15,0 18 0,1-17 16,-19-1-16,1 18 0</inkml:trace>
  <inkml:trace contextRef="#ctx0" brushRef="#br0" timeOffset="-177307.72">8819 15363 0,'0'0'0,"159"-17"31,-124-1-31,1 18 0,-1-17 15,18 17-15,0-18 0,0 0 16,0 18-16,0-17 0,0-1 0,-1 0 16,19 18-16,-18-17 0,0-1 15,17 0-15,-17 18 0,18-17 0,-18-1 16,17 1-16,-17 17 0,0-18 0,0 0 16,0 18-16,0 0 0,0-17 0,0 17 15,53 0-15,-71 0 16,0 0-16,0 0 0,54 17 15,-36-17-15,-18 0 0,0 18 0,18-18 16,-18 18-16,1-18 0,-1 0 0,0 17 16,18-17-16,-35 0 0,17 0 0,0 18 15,0-18-15,18 0 16,-17 0-16,-19 0 0,1 0 0,0 0 16,-1 0-16,1 0 0,-18 17 15,18-17-15,-18 18 16,0 0-1,0-1 1,0 1-16,0 17 0,0 1 16,-18-19-16,18 18 0,0-17 0,0 17 15,0-17-15,0 0 0,0-1 0,0 19 16,0 17-16,18-18 0,-18 0 0,0 0 16,17-17-16,-17 17 0,0 1 0,18-1 15,-18-18-15,17 19 0,-17-19 16,18 19-16,-18-19 0,18 19 0,-1-19 15,-17 1-15,0 17 0,18-17 16,-18-1-16,0 1 0,0 0 16,0-1-1,-18 1 1,18 0-16,-17-1 0,-1-17 0,0 18 16,1-1-16,-1-17 0,-17 18 0,17 0 15,-17-1-15,0-17 0,-1 18 16,1 0-16,0-1 0,0 1 0,-1 0 15,1-1-15,0 1 0,-1 0 16,-16-1-16,34 1 0,-17-18 16,17 17-16,0-17 0,1 18 0,-1-18 15,0 0-15</inkml:trace>
  <inkml:trace contextRef="#ctx0" brushRef="#br0" timeOffset="-176469.62">11518 15769 0,'-17'0'31,"34"-17"-31,1-1 0,-1 0 16,1 1-16,0-1 0,-1-17 15,1 17-15,17 0 0,-17-17 0,17 18 16,18-54-16,-18 36 16,1 17-16,-1-17 0,0-1 0,18 1 15,-18 0-15,1 0 0,-1-1 16,0 19-16,1-19 0,-1 1 0,-18 18 15,19-1-15,-1 0 0,-17 1 0,17-1 16,-17 0-16,17-17 0,-18 35 16</inkml:trace>
  <inkml:trace contextRef="#ctx0" brushRef="#br0" timeOffset="-175936.96">12894 14711 0,'0'17'15,"-18"1"1,18 0-16,0-1 16,0 19-16,0-19 0,-17 1 15,17 0-15,0-1 0,0 1 0,0-1 16,0 1-16,17 53 0,-17-54 15,18 1-15,-18 0 0,0-1 0,0 1 16,18 0-16,-18-1 0,17 1 16,-17-1-16,18-17 0,-18 18 15,18-18-15,-1 0 16</inkml:trace>
  <inkml:trace contextRef="#ctx0" brushRef="#br0" timeOffset="-175496.07">13194 14887 0,'-18'106'31,"36"-212"-31,-53 230 0,35-107 0,0 1 16,0 0-16,0-1 15,17 1-15,-17 0 0,18-18 0,0 0 16,-18 17-16,17-17 0,1 0 16,-1 0-1,19-17-15,-19 17 0,1-36 16,0 36-16,-18-17 0,17-1 15,-17 0-15,0 1 0,18-1 0,-18 0 16,0 1 0,-18-1-16,1 0 0,-1 1 15,0 17-15,1 0 0,-1-18 16,0 18-16,1 0 0,-1 0 16,1 0-16,-1 0 15,0 0 1</inkml:trace>
  <inkml:trace contextRef="#ctx0" brushRef="#br0" timeOffset="-175140.21">13670 14623 0,'-106'176'63,"-246"-105"-63,810-318 0,-564 441 15,106-177-15,0 1 0,18 17 16,0-17-16,-18-1 0,17-17 0,1 18 15,-1 0-15,1-18 0,0 17 16,-1-17-16,-17 18 0,18 0 16,0-18-16,-18 17 0,17-17 0,-17 18 15,-17 17 1,-1-17 0,0-18-16,18 18 0,-35-1 15,17-17-15,1 18 0,-1-18 0,1 0 16,-1 17-16</inkml:trace>
  <inkml:trace contextRef="#ctx0" brushRef="#br0" timeOffset="-174354.95">11553 15804 0,'0'-17'15,"-17"17"1,34 0-1,1 17 1,0 1-16,17-18 0,-17 18 0,-1-1 16,19 1-16,-19 0 0,19-1 0,-1 19 15,-18-19-15,19 1 0,-1-1 16,-17 19-16,17-19 0,-17 1 16,17 0-16,-18-1 0,36 19 15,-35-19-15,0 1 0,-1-1 16,1 1-16,0 0 0,-1-1 0,1-17 15,-1 0-15,1 18 0,0-18 16,-1 0-16</inkml:trace>
  <inkml:trace contextRef="#ctx0" brushRef="#br0" timeOffset="-174016.16">12524 15946 0,'-18'0'0,"18"-18"15,-18 18 1,1 0 78,17-18-94,0 36 15,0-36-15</inkml:trace>
  <inkml:trace contextRef="#ctx0" brushRef="#br0" timeOffset="-173683.84">12682 15699 0,'0'194'47,"0"-388"-47,0 423 0,-17-159 0,17-34 0,0-1 16,0 0-16,-18 1 0,18 16 0,0-16 15,-18-1-15,18 18 16,0-18-16,0 1 0,-17-19 0,17 1 15,0-1-15,0 1 0,-18 0 16,18-36 0,0 0-1,0-17-15,0 18 0,-17-1 0,17-17 16,0-1-16</inkml:trace>
  <inkml:trace contextRef="#ctx0" brushRef="#br0" timeOffset="-173465.45">12506 15875 0,'353'529'172</inkml:trace>
  <inkml:trace contextRef="#ctx0" brushRef="#br0" timeOffset="-172793.87">12629 16263 0,'247'-229'125,"-229"246"-125,-18 1 15,-88 300-15,194-618 0,-389 476 0,566-335 0,-266 177 16,-17 0-16,0-1 0,0 1 0,0-1 16,0 1-16,0 0 0,0-1 15,0 1-15,0 0 16,0-1 15,18-17-15,-18-17-16,0-1 15,18 0 1,-18 1-16,17 17 0,-17-18 16,18 18-16,-18-18 15,18 18-15,-1 0 16,1 0 0,-1 18-1,1 0-15,-18-1 0,18-17 16,-18 18-16,17 0 0,-17-1 15,0 1 1,0 0 0,0-36 62,0 0-63,18 18 1,-18-17-16,18 17 16,-18-18-16,17 18 15,-17-18 1,18 18 0</inkml:trace>
  <inkml:trace contextRef="#ctx0" brushRef="#br0" timeOffset="-171775.51">13388 16051 0,'-88'-88'63,"0"370"-63,264-476 0,-282 106 15,106 106-15,0-1 0,0 1 16,0 0-16,18 17 0,-18-17 0,0-1 16,17 19-16,-17-19 0,18 1 0,-18-1 15,0 1-15,18 0 0,-18-1 16,17-17-16,-17 18 0,18-18 15,0-18 17,-18 1-32,17-1 15,-17 0-15,0 1 0,18-1 16,-18 1-16,0-1 0,0-17 0,0 17 16,0 0-16,0 1 0,17-1 0,-17 0 15,18 18 1,-18 18-1,18 0 1,-18-1-16,0 1 16,0 0-16,0-1 0,0 1 0,0 17 15,0-17-15,0-1 16,0 1-16,0 0 0,0-1 16,0 1-16,0 0 15,0-36 16,0 0-15,0 1 15,0-1-31,17 18 16,-17-18-16,18 18 0,0 0 16,-18-17-16,17 17 0,-17-18 0,18 18 15,0 0-15,-1 0 0,1-17 16,-1 17-16,1 0 0,0-18 15,-1 18-15,1-18 16,0 1 0,-18-1-1,-18 18 17,18 18-17,0-1 1,0 1-1,0 0 1,0-1-16,18 1 0,-18-1 16,17 1-16,-17 0 31,18-18-31,0-18 31,-18 0-15,0 1-16,17-1 0,-17 1 15,0-1-15,0 0 16,0 1-16,-17-1 16,17 0-16,-18 18 0,0-17 15,18 34 1,-17-17 0,17 18-1,17-18-15</inkml:trace>
  <inkml:trace contextRef="#ctx0" brushRef="#br0" timeOffset="-171517.16">13935 15946 0,'17'158'93,"-34"-316"-93,52 334 0,-35-158 0,0-1 16,18 1-16,-1-1 16,-17 1-1,18-18-15</inkml:trace>
  <inkml:trace contextRef="#ctx0" brushRef="#br0" timeOffset="-171021.47">14164 16051 0,'-18'177'93,"-87"-195"-93,210 53 0,-87-229 0,-36 406 16,36-212 0,0-18-1,-18 1-15,17-1 16,-17 0-16,0 1 0,0-1 15,0 1-15,0-19 0,0 19 16,0-1-16,0-17 0,0 17 0,-17-35 16,17 18-16,0 17 0,-18-17 0,18 17 15,0-17-15,-18 17 0,18-17 16,0 18-16,-17-1 0,17 0 16,17 36-1,1 0 1,0-1-16,-18 18 0,17-17 15,-17 0-15,18-1 0,0 19 0,-18-19 16,17 1-16,1 17 0,-18-17 16,18-1-16,-1 1 0,-17 0 0,18 17 15,-1-17-15,-17-1 0,18 1 16,0 0-16,-1-1 0,-17 1 16,18-1-1</inkml:trace>
  <inkml:trace contextRef="#ctx0" brushRef="#br0" timeOffset="-170627.72">13776 15663 0,'0'0'0,"-18"0"0,18-17 32,-17 17-1</inkml:trace>
  <inkml:trace contextRef="#ctx0" brushRef="#br0" timeOffset="-165201.64">7408 16651 0,'-17'53'32,"17"-35"-17,17-18-15,1 0 31,-18-18-15,18 18 0,-18-18-16,0 1 15,17-1-15,-17 0 16,0 1 0,-17-1 15,-1 18-16,18-17 1,-18 17-16,18 17 16,-17 1-16,-1-1 15,18 1-15,0 0 0,0-1 16,-18 1-16,18 0 16,0-1-16,0 1 0,18 17 15,0-17-15,-18 0 0,0-1 0,17-17 16,-17 18-16,18-1 0,0 1 15,-1-18 1,19-18 0,-19 18-16,-17-17 0,18-1 15,-1 18-15,-17-17 0,18-1 0,-18 0 16,0 1-16,18-1 0,-18 0 0,0 1 16,0-1-16,0 0 15,-18 1-15,18-1 16,-18 0-16,1 18 15,-1 0 17,18 18-32</inkml:trace>
  <inkml:trace contextRef="#ctx0" brushRef="#br0" timeOffset="-163940.42">14252 14711 0,'18'0'16,"-18"17"-16,-18 1 15,18 0 1,18-1 15,0-17-31,-1 0 16,1-17-16,-1-1 15,1 18-15,-18-18 0,18 1 16,-18-1 0,0 1-16,-18 17 31,0 0-15,1 17-1,-1-17-15,18 18 0,-17-18 16,17 17-1,0 1 17,17 0-32,-17-1 0,18-17 15,-18 18-15,17-18 0</inkml:trace>
  <inkml:trace contextRef="#ctx0" brushRef="#br0" timeOffset="-163151.92">14817 15910 0,'0'36'32,"0"-19"-32,-18-17 0,18 18 15,0-1-15,0 1 0,0 0 16,0-1-16,0 1 0,0 0 15,0-1 1,0 1 0,18 0-1,-1-18 1,1-18 0,-18 0-1,18 18-15,-18-17 16,0-1-1,-18 0 32,18 36-31,0 0 0,0-1 15,18-17-31,-18-17 31,17 17-31,-17-18 31,-17 18-31,17-18 16,-18 18 0,18-17-1</inkml:trace>
  <inkml:trace contextRef="#ctx0" brushRef="#br0" timeOffset="-142401.93">15099 14534 0,'0'-17'47,"18"-1"-47,-18 1 15,-18 17 32,0 17-31,1 1-16,-1-1 16,0 1-16,18 0 15,-17-1-15,17 1 0,0 0 16,0-1-1,0 1-15,17 0 0,1-1 16,-18 1-16,18-18 16,-1 17-16,1 1 0,0-18 0,-1 18 15,1-18-15,-1 17 0,1-17 16,-18 18-16,35 0 16,-17-18-16,-18 17 0,18-17 0,-18 18 15,0 0 1,0-1-1,0 1-15,-18-1 0,18 1 16,-18-18-16,18 18 16,-17-18-16,-1 17 15,0-17 1</inkml:trace>
  <inkml:trace contextRef="#ctx0" brushRef="#br0" timeOffset="-141846.18">15293 14728 0,'88'159'94,"-300"-106"-94,336-265 16,-18 354-16,-89-142 0,-17-18 0,18 0 15,-18 1-15,0-1 0,18 18 16,-18-18-16,0 1 0,0-1 0,17 18 16,-17-18-16,0 1 15,0 34 17,0 1-17,0 0-15,0-1 16,18 1-16,-18 0 0,18-1 15,-18 1-15,17-18 16,1 0 0,0 0-1,-1-18-15,-17 1 0,18 17 0,-18-18 16,17 0-16,-17 1 0,18-1 16,-18 0-16,0 1 46,0 34-30,-18-17-16</inkml:trace>
  <inkml:trace contextRef="#ctx0" brushRef="#br0" timeOffset="-141249.04">15787 14640 0,'0'18'15,"0"0"1,0-1-1,0 1-15,0-1 0,17 19 16,-17-19-16,0 19 0,18-19 16,-18 1-16,18 17 0,-18-17 15,0-1-15,17 1 0,-17 0 16,18-1-16,-18 1 16,0-36 30,18 18-46</inkml:trace>
  <inkml:trace contextRef="#ctx0" brushRef="#br0" timeOffset="-140689.4">16051 14393 0,'-35'247'78,"70"-494"-78,-70 530 0,35-266 0,0 18 0,0 1 16,0-19-16,0 19 0,0-19 15,18 36-15,-18-35 0,0 17 16,17-17-16,-17-1 0,0 1 0,18 0 16,-18-1-16,0 1 0,0 0 0,0-1 15,0 1 1,-18-18 15,1 0-31,17-18 16,-18 18-16,0-17 0,1 17 0,17-18 15,-18 18-15,18-18 0,-17 18 16,17-17-16,-18 17 0,18-18 0,0 0 16,0 1-1,0-1-15,18 0 16,-18 1-16,17-1 0,-17 1 0,18-1 16,-1 0-16,1 1 0,0-1 0,-1 0 15,1 18-15,0-17 0,-18-1 16,17 0-16,19 1 15,-19 17-15,-17-18 0,18 18 0,-1-17 0,1 17 16,-18-18 0,18 18-1</inkml:trace>
  <inkml:trace contextRef="#ctx0" brushRef="#br0" timeOffset="-140247.67">16175 14534 0,'0'18'31,"0"0"-16,17-1-15,-17 1 0,0 0 0,0-1 16,18 1-16,-18 17 0,0-17 16,18-1-16,-18 1 0,0 0 0,17-1 15,-17 1-15,18 0 0,-18-1 0,0 1 16,18 0-16,-18-1 0,17 1 16,-17-1-1,0-34 16</inkml:trace>
  <inkml:trace contextRef="#ctx0" brushRef="#br0" timeOffset="-140013.83">16087 14746 0,'264'-106'125,"-370"353"-125,-52-388 0</inkml:trace>
  <inkml:trace contextRef="#ctx0" brushRef="#br0" timeOffset="-139685.45">15610 14411 0,'0'-18'31</inkml:trace>
  <inkml:trace contextRef="#ctx0" brushRef="#br0" timeOffset="-136128.7">15681 15840 0</inkml:trace>
  <inkml:trace contextRef="#ctx0" brushRef="#br0" timeOffset="-135761.93">15663 15804 0,'124'477'109,"-248"-954"-109,265 936 31,-141-477-15,0 1-16,18-1 0,-18-17 0,0 17 16,18-17-16,-18 17 0,17 1 15,-17-19-15,18 19 0,0-1 0,-18-17 16,17 17-16,1 1 0,-18-1 0,18 0 16,-1 1-16,1-1 0,-18 0 15,17 18-15,-17-17 0,18 17 16</inkml:trace>
  <inkml:trace contextRef="#ctx0" brushRef="#br0" timeOffset="-135531.08">15893 15998 0,'299'106'140,"-475"-353"-140,53 388 0,422-52 0</inkml:trace>
  <inkml:trace contextRef="#ctx0" brushRef="#br0" timeOffset="-135218.75">16263 15981 0,'-35'53'187,"35"-71"-187,17 18 16,1-35-16,-71 70 0</inkml:trace>
  <inkml:trace contextRef="#ctx0" brushRef="#br0" timeOffset="-134955.92">16351 15752 0,'88'493'125</inkml:trace>
  <inkml:trace contextRef="#ctx0" brushRef="#br0" timeOffset="-134622.14">16298 16157 0,'406'-300'188,"-776"653"-173,334-406-15,442-229 0,-388 282 16,-18 18 0</inkml:trace>
  <inkml:trace contextRef="#ctx0" brushRef="#br0" timeOffset="-133919.58">16669 15734 0,'0'0'0,"17"18"47,-17-1-47,18 1 0,-18-1 16,18 19-16,-18-19 0,17 1 0,-17 17 15,18-17-15,0 0 0,-18 17 16,17 0-16,1-17 0,-18 17 0,18 0 15,-18-17-15,35 52 0,-35-52 16,17 17-16,-17-17 0,18 0 16,-18-1-16,18 1 0,-18 0 0,17-1 15,-17 1 1,18-18-16,-18-18 16</inkml:trace>
  <inkml:trace contextRef="#ctx0" brushRef="#br0" timeOffset="-133138.08">16969 15893 0,'141'264'109,"-282"-528"-109,282 546 0,-141-300 47,0 1-32,0-1-15,-18 0 0,18 1 16,0-1-16,0 0 0,0 1 16,0-1-16,0 0 15,0 1-15,18-1 16,-1 18 0,1 0-1,-18 18 1,18-18-16,-18 17 0,17 1 15,-17 0-15,18-18 0,-18 17 0,0 1 16,18 0-16,-1 17 16,-17-17-16,0-1 0,18 1 15,-18-1 1,17-17 15,-17-17-15,0-1-16,18 1 0,-18-1 15,0 0-15,0 1 0,0-1 16,18 0-16,-18 1 0,0-19 0,0 19 16,17-1-16,-17 1 0,18-1 0,0 0 15,-18 1-15,17-1 0,-17 0 16,18 1-16,0-1 0,-1 0 16,1 18-16,-18-17 0,17 17 15,1 0 1,0 0-1,-1 17-15,1 1 0,0 0 16,-18-1-16,0 1 0,17 0 0,-17-1 16,18 1-16,-18 0 0,0-1 0,0 1 15,18-1-15,-18 1 0,0 0 16,0-1-16,17-17 0,-17 18 0,0 0 16,-17-1 15</inkml:trace>
  <inkml:trace contextRef="#ctx0" brushRef="#br0" timeOffset="-132780.29">16810 15469 0,'18'0'16,"-18"18"-1,-18-18 32</inkml:trace>
  <inkml:trace contextRef="#ctx0" brushRef="#br0" timeOffset="-131103.35">10936 17216 0,'-35'-36'31,"52"19"-16,1 17 1,17 0-16,1 0 16,-19 0-16,36 17 0,-35-17 0,17 18 15,-17-18-15,17 18 0,-17-18 16,-1 17-16,1 1 0,0-1 0,-1 1 16,1 0-16,0-1 0,-18 1 0,17 17 15,-17-17-15,0 0 16,0-1-16,0 1 0,0 17 15,-17-17-15,17-1 0,0 1 16,-18-18 0,18-18-1,18 18 1,-18-17-16,17 17 16,1 0-16,-1 0 0,-17-18 15,18 18-15,0 0 0,-1 0 16,1 0-16,17 18 0,-17-1 15,0-17-15,-18 18 0,17-18 0,1 18 16,-18-1-16,17 1 0,1 0 16,-18-1-16,0 1 0,0 0 0,0-1 15,-18 36-15,1-18 0,-1 1 0,1-19 16,-1 19-16,0-1 0,1-18 16,-1 1-16,0 0 0,-17-1 15,17 1-15,1-18 0,-1 0 16,1 0-16,34 0 15,-17-18-15,18 18 16,-1-17-16</inkml:trace>
  <inkml:trace contextRef="#ctx0" brushRef="#br0" timeOffset="-130719.08">12453 16916 0,'18'211'63,"-1006"495"-63,1958-1623 0,-952 1164 0,-1-159 0,-17-53 15,18 36-15,-18-18 16,0-18-16,18 0 0,-18 0 0,0 1 16,0-1-16,0 0 0,17 1 15,-17-1-15,0-18 0,0 1 0,0 0 16,0-1-16,0 1 15,-17 0-15,-1-18 0,0 0 0,1 0 16,-1-18-16,-17 18 16</inkml:trace>
  <inkml:trace contextRef="#ctx0" brushRef="#br0" timeOffset="-129697.21">12206 17604 0,'723'-318'203,"-1446"636"-203,1446-654 0,-740 336 0,-1 0 31,18 18-31,18 0 16,-18-1-16,0 1 0,0 17 15,0 1-15,17-19 0,-17 1 16,0-1-16,18 1 0,-18 0 0,0-1 15,18 1-15,-18 0 0,17-18 16,-17 17-16,18-17 16,0-17 15,-1-1-31,-17 0 16,0 1-16,0-1 0,0 0 0,0 1 15,18-1-15,-18-17 0,0 17 16,0 1-16,17 17 15,-17-18-15,18 36 32,0-1-32,-1 1 15,1 0-15,-18-1 0,18 1 16,-18-1-16,17 1 0,-17 0 0,18-18 16,-18 17-16,18 1 0,-18 0 0,17-18 15,-17 17-15,0 1 16,18-18-1,-18 18-15,0-36 16,0 0 0,0 1-16,0-1 0,17 0 15,-17 1-15,0-19 0,0 19 16,0-1-16,0 1 0,0-1 16,0 0-1,18 18-15,0 0 16,-1 18-1,1-18-15,-18 18 0,18-1 16,-18 1-16,17-1 0,1-17 0,-18 18 16,18 0-16,-18-1 0,17 1 0,1 0 15,-18-1 1,17-17-16,-17 18 16,0-36 15,18 1-31,-18-1 0,0 0 0,18 1 15,-18-1-15,0-17 0,17 17 16,-17 1-16,0-1 0,0 0 0,18 1 16,-18-1-16,18 0 0,-18 1 15,17 17-15,1 0 16,0 0-16,-1 17 16,1-17-16,-1 18 0,1 0 0,0-18 15,-18 17-15,17 1 0,1 0 16,0-18-16,-1 17 0,-17 1 0,18-18 15,-18 17-15,18-17 0,-18 18 16,17-18-16,-34 18 31</inkml:trace>
  <inkml:trace contextRef="#ctx0" brushRef="#br0" timeOffset="-129265.48">12841 17092 0,'0'-18'0,"0"1"32,18 17-17,-18-18 32</inkml:trace>
  <inkml:trace contextRef="#ctx0" brushRef="#br0" timeOffset="-123101.81">6191 17216 0,'0'-18'32,"-17"18"-17,17 18 1,17 17-16,-17-18 0,18 1 0,-18 17 15,0 1-15,18-1 0,-18 0 0,17 0 16,-17 1-16,18 17 0,-1 17 0,-17 1 16,18-18-16,0 17 0,-18-17 0,17 0 15,-17 0-15,18-18 0,-18 1 16,0-1-16,0 0 0,0 0 0,0-17 16,18 17-16,-18-17 0,0 0 15,0-1-15,-18 1 31,18-36-31,18 18 16,-36-17-16,18-1 0</inkml:trace>
  <inkml:trace contextRef="#ctx0" brushRef="#br0" timeOffset="-121762.14">6897 17145 0,'0'35'16,"0"-17"-16,17 17 15,-17-17-15,18 35 0,-18-18 16,18 0-16,-1 18 0,-17-18 0,18 18 15,0-17-15,-1 34 0,1-17 0,17 0 16,-17 0-16,-1-18 16,1 1-16,0 16 0,-1-34 0,-17 17 0,18 1 15,-18-19-15,18 1 0,-18 0 16,0-1-16,0 1 16,-18-18-16,0 0 15,1-18-15,-1 18 0,0-17 0,1 17 16,-1-18-16,1 0 0,-1 1 15,0-1-15,1 0 0,-1 1 0,0-1 16,1 0-16,17 1 0,-18-1 16,18 1-16,0-1 15,0 0-15,0 1 0,18-19 16,-18 19-16,17-1 0,1 0 0,0 1 16,-1 17-16,1-18 0,17 1 15,-17-1-15,-1 18 0,19-18 0,-19 1 16,1 17-16,17-18 0,-17 0 15,0 18-15,-1-17 0,1 17 0,-1-18 16,1 18-16,0 0 0,-18-18 16,17 18-16,-17 18 47,18 0-47,-18-1 0,0 1 15,0 17-15,0-17 0,0 0 0,18-1 16,-18 18-16,0-17 0,17 0 15,-17-1-15,0 1 0,18 17 16,-18-17-16,18 0 0,-18-1 16,17-17-16,1-17 31,-18-1-31,0 0 16,18 1-16,-18-19 0,0 19 0,0-1 15,0 0-15,0 1 0,0-1 16,0 1-16,0-1 15,0 0 1,17 18-16,-17 18 0,18 0 16,-18-1-16,17 1 15,-17-1-15,0 1 16,18 0-16,-18-1 16,18-17-16,-18 18 0,17-18 31,-17-18-16,0 1-15,0-1 0,18 0 16,-18-17-16,0 18 0,18-1 0,-18 0 16,0 1-16,17-1 0,-17 0 15,18 1-15,0 17 32,-1 0-32,1 17 15,-18 1-15,17 0 0,1-1 0,-18 1 16,18 0-16,-18-1 0,17-17 0,-17 18 15,0-1-15,18-17 16,-18 18-16,18-18 16,-1-18-1,1 1 1,-18-1-16,18 1 0,-18-1 0,0 0 16,17 1-16,-17-1 0,18 0 0,-18 1 15,18-1-15,-18 0 0,17 18 16,-17-17-16,18 17 0,-1 0 15,1 17-15,0-17 0,-1 18 16,1-18-16,0 18 0,-18-1 16,17 1-16,1 0 0,0-1 15,-1 1-15,1 0 0,-18-1 16,17-17-16,-17 18 0,18-18 16,-18 17-16,-18-17 31</inkml:trace>
  <inkml:trace contextRef="#ctx0" brushRef="#br0" timeOffset="-121477.6">7302 17374 0,'-17'-17'31,"17"34"-16,811 318-15,-1605-670 0,777 353 16</inkml:trace>
  <inkml:trace contextRef="#ctx0" brushRef="#br0" timeOffset="-116983.4">8467 17692 0,'17'-35'156,"1"35"-140,0-18-16,-1 0 0,1 1 15,17-19-15,0 19 0,-17-19 16,17 19-16,1-1 0,-1-17 15,0 17-15,0-17 0,1 0 0,-1 17 16,0-17-16,-17-1 0,17 1 0,0 18 16,1-19-16,-19 1 0,19 17 0,-19-17 15,19 17-15,-19-17 0,1 18 16,0-1-16,-1 0 0,18-17 16,-17 17-16,0 1 0,-1 17 15,-17-18 1</inkml:trace>
  <inkml:trace contextRef="#ctx0" brushRef="#br0" timeOffset="-115974.87">8449 17727 0,'18'0'109,"-1"18"-93,-17-1-16,36 19 0,16 17 16,-34-18-16,17 0 0,1 18 0,17 18 15,17-1 1,-35-35-16,1 1 0,-1-1 16,0 0-16,1 1 0,-1-1 0,35 35 15,-34-34 1,-19-1-16,1-17 0,17 17 15,-17-35-15,0 17 0,-1 1 0,1 0 16,-18-1-16,17-17 16,1 18-16,-18 0 15,18-1-15,-36-17 94</inkml:trace>
  <inkml:trace contextRef="#ctx0" brushRef="#br0" timeOffset="-112857.83">9684 16775 0,'17'17'375,"-17"19"-375,0-19 15,0 1-15,18-1 0,-18 19 0,0-19 16,0 19-16,0-19 0,0 19 0,18-19 15,-18 18-15,0-17 0,0 17 16,0-17-16,0 17 0,0-17 0,0 0 16,0-1-16,0 1 15,0-1 1,0 1 0,0 0 15</inkml:trace>
  <inkml:trace contextRef="#ctx0" brushRef="#br0" timeOffset="-111996.17">9948 17039 0,'0'-17'15,"-17"17"126,17 17-110,0 1-15,0-1-16,0 1 0,-18 0 0,18-1 16,0 1-16,0 0 0,0-1 0,0 1 15,0 0-15,0-1 16,18 1-16,-18-1 0,17 1 15,1-18 1,0 0 0,-1 0-16,1 0 0,17 0 15,-17-18-15,-1 1 0,1-1 16,0 1-16,-1-1 0,-17 0 16,18-17-16,-18 17 0,0 1 0,18-1 15,-18 0-15,0 1 0,0-1 16,0 1-16,-18 17 15,18-18-15,-18 0 0,1 18 0,-1-17 16,0 17-16,1 0 16,-1 0-16,1 0 15,-1 17-15,0-17 0,1 0 0,-1 18 16,0 0-16,1-18 0,17 17 16,-18-17-16,0 18 0,1-18 15,17 17-15,-18-17 16</inkml:trace>
  <inkml:trace contextRef="#ctx0" brushRef="#br0" timeOffset="-111571.72">10319 16722 0,'-53'352'94,"-335"-352"-94,793 0 0,-369-352 0,-54 722 0,36-352 15,-1-18-15,19 0 0,-19 17 0,19-17 16,-19 18-16,1-18 16,0 0-16,-1 18 0,1-1 15,-1 1-15,-17 0 0,0-1 16,0 1-16,0-1 15,0 1-15,0 17 0,-17-17 0,17 0 16,-18-1-16,1 1 0,17 0 0,-18-1 16,0 1-16,1-1 0,-1 1 15,0 0-15,1-18 0</inkml:trace>
  <inkml:trace contextRef="#ctx0" brushRef="#br0" timeOffset="-109859.9">9701 18098 0,'18'17'16,"-18"36"15,0-35-31,0-1 0,18 89 15,-18-71-15,0 1 0,17 34 16,-17-34-16,0-1 0,0 0 16,0 0-16,0-17 0,18 17 15,-18-17-15,0 17 0,0-17 0,0-1 16,0 1-16,0 0 16,0-36 15,0 0-31,-18 1 15,18-1-15,-17 1 0,17-19 16,0 19-16</inkml:trace>
  <inkml:trace contextRef="#ctx0" brushRef="#br0" timeOffset="-109568.08">9578 18045 0,'388'441'109,"-776"-882"-109,776 899 16,-370-423-16,-1-17 0,-17 0 15,0-1-15,18-17 16,-18 18-16,-18 0 16,1-18-16,-1 0 15,0 0-15</inkml:trace>
  <inkml:trace contextRef="#ctx0" brushRef="#br0" timeOffset="-109319.24">9842 18574 0,'89'-265'141,"-178"530"-141,178-547 16,-89 299-16,0 1 15</inkml:trace>
  <inkml:trace contextRef="#ctx0" brushRef="#br0" timeOffset="-107125.11">10037 18415 0,'17'18'47,"-17"-1"-47,18 1 15,-18 0-15,17-1 0,1 1 0,0-1 16,-18 1-16,17 0 16,1-1-16,-18 1 0,18 0 15,-1-1-15,-17 1 16,18-18-1,-18-18 17,-18 1-32,18-1 15,0 0-15,0 1 0,0-1 0,0 0 16,0 1-16,0-18 0,0 17 0,0 0 16,0 1-16,0-1 0,0 0 15,0 1-15,18-19 0,0 36 31,-18 18-31,17-18 0,-17 18 16,0-1-16,18 1 0,-18 0 16,17-1-16,1 1 0,-18 0 15,18-1-15,-18 1 0,17-1 0,-17 1 16,18 0-16,0-1 0,-18 1 16,17-18-16,1 0 15,0-18-15,-1 18 0,-17-17 16,18-1-16,-18 0 15,18 1-15,-18-1 0,0 1 0,17-1 16,-17 0-16,0 1 0,18-1 16,-18 0-16,0 1 0,0-1 0,0 0 15,0 1-15,0-1 0,0 1 16,0-1-16,0 0 0,0 1 16,-18 17-16,1-18 15,-1 36 1,0-18-16,18 17 0,-17 1 15,17 0-15,0-1 16,0 18-16,0-17 0,0 17 16,0 1-16,0-19 0,0 1 15,17 0-15,-17-1 0,18 1 0,0-1 16,-1 1-16,1-18 16,-1 0-1,-17-18-15,18 18 0,-18-17 0,0-1 16,0 1-16,0-1 15,18-17-15,-18 17 0,-18-17 16,18 17-16,-18-17 0,18 17 16,-17-17-16,17 17 0,0-17 0,-18 17 15,18 1-15,-17-1 0,17 0 0,-18 1 16,18-1-16,0 36 31,18-18-15,-18 17-16,17 1 0,-17 0 0,18 17 15,-18-17-15,17-1 0,1 19 16,-18-19-16,18 18 0,-1-17 0,-17 17 16,18-17-16,0 17 0,-18-17 0,17 0 15,1 17-15,-18-18 0,18 1 16,-18 0-16,17-1 0,-17 1 0,18 0 16,-18-1-1,0-34 16,0-1-31,0 0 16,-18 1-16,18-1 16,0 0-16,0 1 15,0-1-15,0 1 16,18-19-16,-18 19 16,17 17-16,-17-18 0,18 18 15,0-18-15,-1 18 16,1 0-16,-18-17 0,18 17 0,-1-18 15,1 18 1,-18-18-16,-18 18 47,18 18-31,0 0-16,-17-1 15,17 19 1,17-19-16,-17 1 0,0 0 0,0-1 15,18 1-15,-18-1 0,0 1 16,0 0-16,18-18 0,-18 17 16,17-17-16,1 18 15,-1-36-15,-17 36 0,18-18 0,-18-18 16,18 18-16,-1 0 0,-17-17 0,18 17 16,-18-18-16,18 0 0,-18 1 15,0-1-15,0 1 0,0-1 16,0 0-16,0 1 0,-18-1 15,18 0-15,-18 18 0,18-17 16,-17-1-16,-1 18 0,18-18 16,-18 18-16,1 0 15,17 18 1,0 0 15,17-18-31,-17-18 16,18 18-16,0 0 15,-18-18 1,0 1-16,17 17 16,1 0 15,-18 17-31,0 1 16,18-18-16,-18 18 0,17-1 0,-17 1 15,18-18-15,-18 18 0,18-1 16,-18 1-16,17 0 0,-17 17 0,35 0 15,-17-17-15,-18-1 16,18 1-16,-1 0 0,1-1 16,-18 1-16,18-18 0,-1 18 0,1-18 15,0 17 1,-1-34 0,1 17-16,-18-18 0,18 18 0,-18-18 15,0 1-15,17-1 16,-17 0-16,18 1 15</inkml:trace>
  <inkml:trace contextRef="#ctx0" brushRef="#br0" timeOffset="-106605.92">11342 18538 0,'17'-35'32,"-17"159"140,-17-213-172,52 178 15,-35-107-15,0 0 16,0 1-16,0-1 0,0 0 15,0-17-15,-18 18 16,18-19-16,0 19 0,0-1 0,-17-17 16,17 17-16,-18-17 0,18 0 15,-17 17-15,17 0 0,-18-17 0,18 17 16,-18-17-16,1 17 0,17 1 16,-18 17-16,18-18 0,18 36 31,-18-1-31,17 1 0,-17 0 15,18 17-15,0-17 0,-1 17 16,1-17-16,-1 17 0,1 0 0,0-17 16,-1 17-16,1-17 0,0 17 0,17 0 15,-17-17-15,-1 17 16,18-17-16,-17-1 0,-18 1 16,18 0-16,-1-18 0,-17 17 15,-17-17 1,17 18-1,-18-36-15,0 18 0,1 0 16,-1-17-16,1 17 0</inkml:trace>
  <inkml:trace contextRef="#ctx0" brushRef="#br0" timeOffset="-106361.08">10813 18150 0,'17'18'62</inkml:trace>
  <inkml:trace contextRef="#ctx0" brushRef="#br0" timeOffset="-41957.71">20073 11218 0,'-18'0'15,"18"-17"48,18 17-63,0-18 0,-1 18 15,1-18-15,0 18 0,-1-17 16,1 17-16,0-18 0,34 0 16,-16 1-16,-1-1 0,-17 1 0,17 17 15,0-18-15,0 0 0,1 1 16,-1-1-16,18 0 0,-18 1 0,1-1 16,16 0-16,-16 1 0,17-1 0,0 1 15,-18-1-15,18 0 0,35-17 16,-35 35-16,-18-18 0,18 18 15,35-17-15,-53-1 16,18 18-16,-17 0 0,17 0 0,-18-18 16,18 18-16,-18 0 0,0 0 0,18 0 15,-17 0-15,-1 0 0,0 0 16,0-17-16,18 17 0,-17 0 0,-1 0 16,0 0-16,0 0 0,1 0 0,-19 0 15,1 0-15,17 0 0,-17 0 0,17 0 16,0 0-16,18 17 0,-35-17 15,17 0-15,-17 0 0,35 18 16,-18-18-16,-17 0 0,-1 18 16,19-18-16,-19 17 0,19-17 0,-19 18 15,18-18-15,-17 18 0,0-18 0,17 0 16,-17 17-16,-1-17 0,1 0 0,17 18 16,-17-18-16,0 18 0,-1-18 15,1 0-15,-1 0 0,-17 17 0,18-17 16,0 0-16,-18 18 15,17-18-15,1 0 16,-18 17 0</inkml:trace>
  <inkml:trace contextRef="#ctx0" brushRef="#br0" timeOffset="-41668.89">22737 10672 0,'70'405'94,"-17"-546"-94,-176-123 16,193 687-16</inkml:trace>
  <inkml:trace contextRef="#ctx0" brushRef="#br0" timeOffset="-41385.56">22772 10654 0,'88'353'94,"-141"-248"-79,106-193-15,-141-282 0,176 758 0,-106-370 0</inkml:trace>
  <inkml:trace contextRef="#ctx0" brushRef="#br0" timeOffset="-39868.7">23230 10336 0,'18'18'16,"-18"0"-1,0 17-15,0-17 0,0-1 16,0 1-16,0 17 0,0 0 0,0 1 15,0-1-15,0 53 0,18-53 16,-18 18-16,0-17 0,17-1 0,-17 0 16,0 0-16,0 1 0,18-1 0,-18 0 15,0 1-15,18-19 0,-18 18 16,0-17-16,0 17 0,0-17 16,17 0-16,-17-1 0,0 1 0,0 0 15,0-1 1,-17 1 15,17-36-31,-18 18 16,18-17-16,-18-1 0,18 0 0,-17 1 15,17-1-15,0 0 0,-18 1 16,18-19-16,0 19 0,-18-18 16,18 17-16,0-17 0,0 17 0,0-17 15,0 17-15,0 0 0,0-17 16,0 18-16,0-19 0,0 19 15,0-19-15,0 19 0,0-1 0,0-17 16,0 17-16,0 1 0,0-1 0,0-17 16,0 17-16,0-17 0,0-1 0,-17 19 15,17-18-15,-18 17 0,18 0 16,-17-17-16,17 17 0,-18-17 0,18 17 16,-18 1-16,18-1 0,0 0 15,-17 1-15,17-1 0,0 1 0,17-1 16,-17 0-1,18 18-15,17 0 0,-17 0 16,17-17-16,18 17 16,-18 0-16,1 0 0,-1 0 0,0-18 15,-17 18-15,-1 0 0,19 0 0,-1 0 16,18 18-16,-36-1 0,19 1 0,-19-18 16,1 18-16,17-1 0,-35 1 0,18-1 15,0 19-15,-1-19 0,-17 1 16,18 17-16,-18-17 0,0 17 15,0-17-15,0 0 0,-18 34 0,18-16 16,-17-1-16,-1 18 0,0-18 0,1 0 16,-36 54-16,35-36 0,0-1 15,-17-16-15,18-1 0,-1 18 16,0-18-16,1-17 0,-1 17 16,0 0-16,1-17 0,-1 0 0,18 17 15,-18-17-15,1-1 0,17 1 0,-18-18 16,18 18-16</inkml:trace>
  <inkml:trace contextRef="#ctx0" brushRef="#br0" timeOffset="-39307.82">23989 10513 0,'-124'353'203,"-299"-36"-203,846-687 0,-299 70 0,-248 564 0,124-317 16,18-70-16,0 52 15,-18 54-15,17-18 0,-17 17 16,18 0-16,0 1 0,-1 17 0,1 0 16,17 0-16,-17 17 15,-18 1-15,17 0 0,1-1 0,0 1 16,-1-1-16,1 1 0,0 17 16,-1-17-16,-17 17 0,18 1 0,0-1 15,-1-18-15,1 19 0,-1-1 16,-17 0-16,36 36 0,-36-54 15,17 19-15,-17-1 0,18-17 0,-18 17 16,0 0-16,0-17 0,18-1 16,-18 1-16,0 17 0,0-17 15,0 0 1,-18-18-16</inkml:trace>
  <inkml:trace contextRef="#ctx0" brushRef="#br0" timeOffset="-38919.38">23671 10936 0,'159'-88'63,"-318"176"-63,353-194 0,-176 89 15,17 17-15,1-18 0,-1 0 0,0 1 16,-17 17-16,17-18 0,0 18 0,-17-18 16,17 18-16,1-17 0,-19 17 15,18 0-15,-17 0 0,0 0 0,-1-18 16,1 18-16,0 0 0,-1 0 16,1 0-16</inkml:trace>
  <inkml:trace contextRef="#ctx0" brushRef="#br0" timeOffset="-38630.94">24553 10548 0,'89'582'187</inkml:trace>
  <inkml:trace contextRef="#ctx0" brushRef="#br0" timeOffset="-38271.49">24483 10795 0,'0'-35'0,"-18"-106"16,371 529 234,-618-847-250,548 918 15,-636-671-15,723 424 0,-352-212 0,-1 0 16,1 17-16,0-17 0,-1 0 0</inkml:trace>
  <inkml:trace contextRef="#ctx0" brushRef="#br0" timeOffset="-37375.05">24677 10231 0,'0'0'0,"-18"17"32,18 1-17,0-1-15,0 36 0,0-17 16,0-1-16,0 0 0,0 1 0,18-1 16,-18 0-16,0 18 0,0-18 0,0 18 15,0-18-15,17 18 0,-17-17 16,0-1-16,0 18 0,18-18 0,-18 0 15,0 1-15,0-1 0,0-17 16,0 34-16,0-34 0,0 17 16,0 1-16,0-19 0,18 36 0,-18-17 15,0-19-15,0 1 0,0-1 16,0 1-16,0 0 0,0-1 16,0 1-16,-18 0 15,18-1 1</inkml:trace>
  <inkml:trace contextRef="#ctx0" brushRef="#br0" timeOffset="-36639.96">24606 10583 0,'441'-335'125,"-794"1446"-125,265-1887 0,547 459 0,-442 334 0,1-17 0,0 18 16,-1 0-16,1-1 0,-18 1 16,18 0-16,-18-1 0,0 19 0,0 17 15,-18-18 1,18 0-16,-18-17 0,1 17 0,-1 0 15,0 1-15,1-19 0,-1 18 0,-17 1 16,17-19-16,1 19 0,-1-19 0,0 1 16,-52 52-1,52-52-15,1-18 16,-1 18-16,0-18 0,1 17 0,-1-17 16,0-17-1,1-1 1,34 0 15,19 18-15,-19 0-16,1 0 0,17 0 0,-17 0 15,-1 0-15,1 0 0,17 0 16,18 18-16,-17-18 0,-1 0 0,-18 18 16,19-18-16,-1 0 0,0 17 15,1-17-15,-1 18 0,-17-18 0,17 18 16,0-18-16,0 17 0,1-17 0,-19 18 15,54 0-15,-36-1 16,-17-17-16,17 0 0,-17 18 0,17-1 16,-17-17-16,17 18 0,-17-18 0,-1 0 15,1 18-15,-1-18 0,-17 17 16,18-17-16,0 0 0,-1 0 16,1 0-1,0 0-15,-1-17 16,1 17-16</inkml:trace>
  <inkml:trace contextRef="#ctx0" brushRef="#br0" timeOffset="-36171.74">26158 10354 0,'-52'35'62,"104"-70"-62,-122 88 0,70-35 0,-18-1 0,18 19 16,0-19-16,0 18 0,-17 18 15,17-17-15,0-19 0,0 19 16,0-19-16,0 18 0,17 36 0,-17-36 16,18 1-16,-18-1 0,0 0 15,18 0-15,-18 1 0,0-1 0,17-17 16,-17 17-16,0 0 0,18-17 0,-18 17 15,0 0-15,0-17 0,17 0 16,-17-1-16,0 19 0,0-19 16,0 1-16,0-1 15,0 1-15,-17 0 16</inkml:trace>
  <inkml:trace contextRef="#ctx0" brushRef="#br0" timeOffset="-35661.06">25612 10495 0,'17'-35'31,"424"952"-31,-899-1799 0,493 829 15,-17 53 1,-1-17-16,1 17 0,0 0 0,-1-18 16,1 18-16,17 0 0,-17-18 0,17 18 15,-17 0-15,17 0 0,0-17 16,0 17-16,1 0 0,-1 0 0,-17 0 16,17-18-16,0 18 0,0 0 0,1 0 15,-19 0-15,19-18 0,-1 18 16,-17 0-16,17-17 0,0 17 0,-17 0 15,-1 0-15,1-18 0,0 18 16,17 0-16,-17 0 16,-1 0-16,1 0 15,0 0 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04:42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11783 12294 0,'-18'0'16,"36"0"-16,-71-17 0,35 17 0,1 0 15,-1 0-15,0 0 0,1 0 16,-1 0-16,-17 0 0,17 0 0,-17 0 16,17 0-16,1 0 0,-1 17 15,0-17-15,1 0 0,-19 0 0,19 0 16,-1 18-16,0-18 0,-17 0 0,18 18 15,-72-1-15,72 1 16,-19-18-16,1 17 0,17 1 16,-17 0-16,0-1 0,17 1 0,-17 0 15,0-1-15,17 1 0,-17 0 0,0-1 16,17 1-16,-17 0 0,17-1 16,-17 18-16,-1-17 0,19 17 0,-18 1 15,17-1-15,0 0 0,-17 18 0,17-18 16,1 18-16,-1-17 0,0 17 15,1-1-15,17-16 0,-18 17 0,18 0 16,-17-1-16,17 1 0,0 0 0,0 0 16,0-18-16,0 1 0,17 52 15,1 18-15,-1-53 0,-17 0 16,36-18-16,-19 18 0,1-18 0,0 0 16,17 1-16,0 17 0,0-18 15,1-18-15,-1 19 0,18-1 0,-18-17 16,18-1-16,0 1 0,0 0 0,0-18 15,0 17-15,0-17 0,0 0 16,0 0-16,-1 0 0,-16 0 0,52 0 16,-35-17-16,0 17 0,0-18 0,0 0 15,0 1-15,70-19 16,-88 19-16,18-19 0,0 19 0,0-18 16,0 17-16,-18-17 0,18 17 0,-18-17 15,18-1-15,-17 1 0,-1 0 16,0 0-16,0-1 0,-17 1 0,17 0 15,-17-1-15,17 1 0,-17 0 16,0-18-16,-1 18 0,1-1 0,-18-16 16,17 16-16,-17-17 0,0 18 0,0-18 15,0 36-15,0-19 0,-17-34 0,-1-36 16,1 71-16,-1-18 16,-17 0-16,-1 17 0,19-16 0,-19 16 15,1-17-15,0 18 0,0 0 0,-1 0 16,-17-1-16,18 1 0,-18 0 15,0 17-15,0-17 0,0 17 0,18-17 16,-18 17-16,0 1 0,0-1 0,1 18 16,-1-18-16,0 1 0,17 17 0,-17-18 15,18 18-15,-18 0 0,18-18 16,0 18-16,17 0 0,0 0 0,1 0 16</inkml:trace>
  <inkml:trace contextRef="#ctx0" brushRef="#br0" timeOffset="1087.99">13811 12188 0,'-35'0'0,"70"0"0,-88 0 0,36 0 15,-19 18-15,1-18 0,0 18 16,17-18-16,-17 17 0,0-17 0,-1 18 16,1 0-16,17-1 0,-17 1 0,0 0 15,0-1-15,-36 18 16,36-17-16,17 17 0,-17 1 16,0-19-16,17 19 0,-17-1 0,-1 0 15,19 0-15,-18 18 0,17-17 0,0 17 16,1-1-16,-1-16 0,0 17 0,1 0 15,-1 0-15,18-1 0,0 1 16,-18 0-16,18 0 0,0 53 16,0-71-16,18 53 0,0-35 15,35 88 1,-18-105-16,-17 17 0,17-18 0,0 0 16,0 1-16,18-1 0,-17-18 0,16 19 15,-16-19-15,17 19 0,0-19 0,-1 1 16,1 0-16,0-18 0,18 17 15,-18-17-15,0 18 0,0-18 0,0 17 16,-1-17-16,1 0 0,-17 0 0,-1 0 16,35-17-16,-17-1 0,-17 18 15,17-17-15,-18-1 0,0 0 0,18-17 16,-18 17-16,1-17 0,34-18 16,-52 0-16,17 18 0,0 0 15,-17-1-15,0 1 0,-1-18 0,1 18 16,0-18-16,-1 0 0,1 18 15,-18-18-15,0 0 0,0 0 0,0 0 16,0 18-16,0 0 0,0-71 16,-18 53-16,18 0 0,-17-18 0,17 18 15,-18 1-15,0-1 0,18 17 0,-17-17 16,-1 18-16,0 0 16,-17 0-16,17-1 0,-34-17 0,16 18 15,1 17-15,0 1 0,-18-1 16,18-17-16,-1 17 0,-17 1 0,0-1 15,18 0-15,-18 1 0,0-1 16,0 0-16,0 1 0,18 17 0,-18 0 16,0-18-16,36 18 0,-36 0 0</inkml:trace>
  <inkml:trace contextRef="#ctx0" brushRef="#br0" timeOffset="8893.64">24395 7003 0,'-36'-18'94,"19"36"-79,-1-1-15,0 1 16,18 0-16,-17-1 0,-1 1 16,18-1-16,-18 19 0,18-1 0,-17-17 15,-1 17-15,1 0 0,17 18 16,-18-18-16,0 1 0,1 17 0,-1 0 16,0-18-16,18 18 0,-17 0 0,-1-18 15,0 18-15,1 0 0,17 0 16,-18 0-16,1-18 0,17 35 0,-18-17 15,0 0-15,1 0 0,17 0 16,-18 0-16,0 0 0,1 0 0,17 0 16,-18 0-16,18 0 0,-18 17 0,1-17 15,17 0-15,-18 0 0,0 0 16,18 0-16,-17 0 0,17 0 0,-18-1 16,18-16-16,-17 17 0,17 0 0,-18-18 15,18 0-15,-18 18 0,18-18 16,-17 18-16,17-17 0,-18-1 0,18 0 15,0 18-15,-18-18 0,18 1 16,-17-1-16,17 18 0,-18-18 0,18 0 0,0 1 16,-18-1-16,18 53 15,-17-53-15,17 1 0,0-1 16,0 18-16,-18-18 0,18 0 0,0 1 16,0-1-16,0 0 0,0 0 15,0 36-15,0-36 0,-17 1 16,17-1-16,0-17 0,0-1 0,0 18 15,0 1-15,0-1 0,0 18 0,0-18 16,17 36-16,-17-36 0,18 0 16,-18 1-16,0 34 0,17-35 15,1 36-15,-18-36 16,0 0-16,18 1 0,-18-1 0,0 0 16,17 1-16,-17-19 0,0 19 0,0-1 15,0 0-15,18 0 0,-18 1 16,0-1-16,0 0 0,0 0 0,0 1 15,0-1-15,0-17 0,0 17 0,0 0 16,0-17-16,0 17 0,0-17 16,0 17-16,0 0 0,0 1 0,0 34 15,0-35-15,-18 71 16,18-70-16,0-1 0,0 0 16,0 18-16,0-18 0,0 1 15,0-1-15,18 18 0,-18-18 0,0 0 16,0 1-16,0-19 0,18 19 15,-18-1-15,17 0 0,-17 0 0,0 1 16,18-1-16,-18 0 0,0 0 0,18 1 16,-1 34-16,-17-34 15,0-1-15,18 0 0,-18 18 16,17-18-16,-17 1 0,18 17 0,-18-18 16,18 0-16,-18 0 0,17 1 0,1 17 15,0-18-15,-18 0 0,17 0 16,1 1-16,0 17 0,-1-18 15,19 0-15,-19 0 0,1 18 0,-1-17 16,19-1-16,-19 0 0,1-17 0,17 17 16,-17 0-16,17-17 0,-17 17 0,35 1 15,-36-1-15,1-18 16,0 1-16,17 0 16,-17-18-16,17 35 0,-17-17 0,-1-18 15</inkml:trace>
  <inkml:trace contextRef="#ctx0" brushRef="#br0" timeOffset="11671.89">24553 7126 0,'0'-18'31,"0"1"-15,0-1-16,18 18 15,0-17 1,-1-1-16,1 18 0,0-18 16,-1 18-16,1-17 0,-1 17 0,1-18 15,0 18-15,-1-18 0,1 18 16,17-17-16,-17-1 0,0 18 0,17-18 16,-18 18-16,19-17 0,-19 17 0,19 0 15,-19-18-15,19 18 0,16-17 16,-34 17-16,17 0 15,-17 0-15,17 0 0,1 0 0,-19 0 16,19 0-16,-19 0 0,1 0 0,17 0 16,0 0-16,-17 0 0,53 0 0,-54 17 15,18-17-15,-17 0 0,17 18 16,1-18-16,-19 17 0,19-17 0,-19 18 16,1-18-16,17 18 0,-17-1 0,-1 1 15,19-18-15,-19 18 0,1-1 16,0 19-16,-1-19 0,1 1 0,-18-1 15,18 19-15,-1-1 0,-17-17 0,18 17 16,-18 0-16,17 0 0,-17 1 16,18-1-16,-18 0 0,0 1 15,18-1-15,-18 18 0,0-18 0,17 0 16,-17 18-16,0-17 0,18-1 0,-18 0 16,0 18-16,0-18 0,0 1 0,18-1 15,-18 0-15,0 0 0,0 1 0,0-1 16,0 18-16,0-18 0,0 0 15,17 1-15,-17-1 0,0 0 0,0 18 16,0-18-16,0 1 0,0-1 0,0 0 16,0-17-16,0 0 0,0 52 15,0-35-15,0 1 0,0-1 16,-17 36-16,17-36 0,0 0 0,-18 0 16,18 1-16,0 17 0,-18-18 0,18 0 15,-17 18-15,17-18 0,-18 1 16,0-1-16,1 18 0,17-18 0,-18 0 15,1 1-15,-1-1 0,18 0 16,-18 0-16,18 1 0,-17-1 0,17-17 16,-18 52-16,0-52 15,18 17-15,0 0 0,0-17 0,-17 17 16,17-17-16,0 0 0,0 17 16,0-18-16,0 1 0,0 0 15,0-1-15,0 1 0,0 0 16,0-1-16,0 1 0,17 17 0,-17-17 15,0 0-15,0-1 0,0 1 0,0-1 16,0 1-16,0 17 0,18-17 0,-18 0 16,0-1-16,0 1 0,0 0 15,0-1-15,0 1 0,0-1 16,0 19-16,18-1 0,-18-17 0,0-1 16,0 1-16,0 0 0,0-1 15,0 1-15,0 0 0,0 17 0,17-18 16,-17 1-16,0 0 0,0-1 15,0 1-15,0 0 0,0 17 0,0-17 16,0-1-16,0 1 0,0 17 0,0-17 16,0-1-16,0 19 0,0-19 15,0 1-15,0 0 0,-17 17 16,17-18-16,0 19 0,0-19 0,-18 1 16,18 0-16,0-1 0,0 1 0,0 0 15,0-1-15,0 1 0,-18-1 16,18 1-16,0 0 0,0-1 15,0 1-15,0 0 0,0-1 0,-17 1 16,17 0-16,0-1 0,0 1 0,0 0 16,0-1-16,0 1 0,0-1 15,0 1-15,0 0 0,0-1 0,0 1 16,0 0-16,0-1 0,0 19 0,17-1 16,-17-18-16,18 1 0,-18 0 15,0 17-15,18-17 0,-18-1 0,0 1 16,0 0-16,0-1 0,17 1 0,-17 0 15,0-1-15,0 1 0,18-1 0,-18 19 16,0-19-16,0 1 0,18 0 16,-18-1-16,0 1 0,0 0 0,17-1 15,-17 1-15,0-1 0,0 1 16,18 0-16,-18-1 0,0 1 0,0 0 16,0-1-16,0 1 0,0 0 15,0-1-15,0 1 0,0 17 16,0-17-16,0-1 0,17 36 15,-17-35-15,0 17 0,0-17 0,18-1 16,-18 19-16,0-19 0,0 1 0,0 17 0,0-17 16,0 17-16,0-17 0,18 17 15,-18-17-15,0-1 0,0 19 0,0-19 16,0 19-16,0-19 0,17 19 16,-17-19-16,0 1 0,0 17 0,0-17 15,0 17-15,0-17 0,0 17 0,0-17 16,0 17-16,0-17 15,0 34-15,0-34 0,-17 35 16,17-18-16,0-17 0,0 17 0,-18-17 16,18 17-16,-18-17 0,18 17 0,-17-17 15,17-1-15,-18 19 0,1-19 16,17 1-16,-18 17 0,18-17 0,-18-1 16,1 1-16,17 17 0,-18-17 15,0 0-15,18 17 0,-17-18 0,-1 1 16,0 0-16,18 17 0,-17-17 0,-1-1 15,18 19-15,-17-19 0,-1 1 16,0 0-16,18 17 0,-17-18 0,-1 1 16,0 0-16,1-1 0,-1 1 15,0 0-15,1 17 0,-1-17 0,-17-1 16,17 1-16,1 17 0,-1-17 0,0-1 16,-17 1-16,17 0 0,1-1 15,-1 1-15,0 0 0,-17 17 0,18-17 16,-1-1-16,0 1 0,1-18 15,-19 17-15,-17 19 0,36-19 16,-1 1-16,-17 0 0,0-18 16,17 17-16,-35 1 0,18 0 0,17-18 15,-17 17-15,17-17 0,-17 18 0,0-18 16,17 0-16,-17 17 0,17-17 16,-17 0-16,17 0 0,-17 0 15,17 0-15,-17 0 0,17 0 16,-17 0-16,17-17 0,1 17 0,-1 0 15,1-18-15,-1 1 16,0-1 0,18 0-1,-17 1 1,17-1-16,-18 0 16,18 1 15,0-1-31</inkml:trace>
  <inkml:trace contextRef="#ctx0" brushRef="#br0" timeOffset="16903.64">24165 5874 0,'-17'53'31,"17"-36"-31,-18 19 0,18-19 0,-18 18 16,18 1-16,-17-1 0,17 0 0,-18-17 15,18 17-15,-18 1 0,18-1 16,-17 0-16,17 0 0,0 1 0,-18-1 16,18-17-16,-17 17 0,17-18 0,0 19 15,-18-19-15,18 19 0,0-19 16,0 1-16,0 0 0,0-36 31,18 0-15,-1-17-16,1 17 0,-18 1 0,17-19 15,1 1-15,0 18 0,-1-19 0,19 1 16,-19 17-16,1-17 0,0 0 16,-1 17-16,18-17 0,-17 0 0,0 17 15,-1 0-15,1 1 0,-18-1 16,18 0-16,-1-17 0,1 17 16,-18 1-16,18-1 15</inkml:trace>
  <inkml:trace contextRef="#ctx0" brushRef="#br0" timeOffset="17155.48">24130 6156 0,'0'18'16,"0"-36"-16,18 53 0,-18-17 0,17 0 0,-17-1 15,18 1-15,0-1 0,-1 1 16,1 0-16,-1-1 0,1 1 16,0 0-16,-1-1 0,1 1 0,0 0 15,-1-1-15,1 1 0,0-1 0,-1-17 16,1 18-16,0 0 0,-1-1 16,1-17-16,-1 18 0,1 0 0,0-18 15,-1 0-15,1 0 0</inkml:trace>
  <inkml:trace contextRef="#ctx0" brushRef="#br0" timeOffset="17518.41">24800 6332 0,'0'0'0,"-17"0"15,-1 0-15,-17 18 16,17-18-16,0 18 0,1-1 15,-1 1-15,1 0 0,-1-1 0,0 1 16,18-1-16,-17 19 0,17-19 16,0 1-16,0 0 0,0-1 0,0 1 15,0 0-15,17-1 0,-17 1 0,18-18 16,0 18-16,-1-18 0,1 0 16,-1 17-16,1-17 0,0 0 0,17-17 15,-17-1-15,17 18 0,-17-18 16,-1 1-16,1-1 0,-18 0 0,17 1 15,-17-1-15,0 0 16,-17 1-16,-1-1 0,1 0 16,17 1-16,-18-1 0,-17 18 0,17-17 15,0-1-15,1 18 0,-1-18 16,0 1-16,1 17 0,-1-18 0,1 18 16,17-18-16,-18 1 0,18-1 15</inkml:trace>
  <inkml:trace contextRef="#ctx0" brushRef="#br0" timeOffset="17758.84">24924 5821 0,'17'70'31,"-17"-34"-31,0-19 16,0 19-16,0-1 0,0 0 0,-17 36 15,17-36-15,0 18 0,0-18 0,0-17 16,0-1-16,0 19 0,0-1 0,0 0 16,0 1-16,0-1 0,0-18 0,0 19 15,17 17-15,-17-18 0,0-17 16,0-1-16,0 1 0,0 0 0</inkml:trace>
  <inkml:trace contextRef="#ctx0" brushRef="#br0" timeOffset="18031.22">24818 6509 0,'0'-18'0,"0"36"0,0-54 0,0 19 0,0-1 15,18 1-15,-1-1 16,1 0-16,-1 18 0,1-17 16,17-1-16,-17 18 0,0-18 0,52 18 15,-52-17-15,17 17 16,-17 0-16,-1 0 0,1 0 15,0 0-15,-1 0 16,1 17 0,-18 1-1,0 0 1,0 17-16,-18-35 0,18 18 16,0-1-16,0 1 0</inkml:trace>
  <inkml:trace contextRef="#ctx0" brushRef="#br0" timeOffset="18293.05">25347 6085 0,'-18'36'16,"18"-19"-16,0 19 0,-17-19 15,17 19-15,0-19 0,-18 18 0,18-17 16,0 17-16,0 1 0,-17-19 16,17 54-16,0-54 15,0 19-15,0-19 0,0 1 0,0 0 16,0-1-16,0 1 0,0 0 16,0-1-16,17-17 0,1 0 15,-18-17 1,17 17-16,1-18 0</inkml:trace>
  <inkml:trace contextRef="#ctx0" brushRef="#br0" timeOffset="18475.93">25453 6385 0,'0'0'15,"18"-17"-15,-18-1 32,0 36-32,0-1 15,0 1 1,0 0-16,-18-1 0,18 1 15,0-1-15,-18 1 0,18 0 16,0-1-16,18-17 31</inkml:trace>
  <inkml:trace contextRef="#ctx0" brushRef="#br0" timeOffset="18795.73">25576 6403 0,'18'18'31,"-18"-1"-31,0 1 0,0-1 16,0 1-16,0 0 0,0 17 15,0-17-15,0-1 0,0 1 16,0 0-16,0-1 0,0 1 16,-18 0-1,36-18 1,-18-18-16,18 0 0,-1 18 15,-17-17-15,18-1 0,0 0 0,-1 1 16,1-1-16,0 0 0,-18 1 0,17 17 16,1-18-16,-1 18 0,1 0 31,0 18-31,-18-1 0,17 1 16,-17 0-16,0 17 0,0-17 15,18-1-15,-18 1 0,0 0 0,0 17 16,18-18-16,-1 1 0,-17 0 0</inkml:trace>
  <inkml:trace contextRef="#ctx0" brushRef="#br0" timeOffset="19849.07">27358 6914 0,'-18'0'15,"1"18"1,17 0-16,-18-1 0,0 1 16,18 0-16,-17-1 0,-1 19 0,0-19 15,1 18-15,-1 1 0,1-1 16,-1 0-16,-17 1 0,17 16 0,0-16 16,1 17-16,-1 0 0,-17-18 15,17 18-15,1 0 0,-1-18 0,0 18 16,1 0-16,-1 0 0,0-18 0,1 18 15,17 0-15,-18-18 0,-17 53 16,17-35-16,18 0 0,-18-18 16,1 1-16,17 17 0,-18-18 0,18 18 15,-17-18-15,17 0 0,-18 1 0,18 17 16,-18-18-16,18 0 0,-17 0 16,17 1-16,0 17 0,0-18 0,0 18 15,0 0-15,0-18 0,-18 18 16,18-35-16,0 17 0,0 18 0,0-18 0,0 18 15,0-18-15,0 18 0,0 0 16,0-18-16,0 18 0,0 0 0,0 0 16,0-18-16,0 18 0,0 0 15,0 0-15,0 0 0,0 53 16,0-53-16,-18 0 0,18 0 0,0 0 16,-17 17-16,17-17 0,0 0 0,-18 0 15,18 17-15,0-17 0,-18 18 16,18-18-16,-17 17 0,17-17 15,0 18-15,-18-18 0,18 17 0,0 1 16,-17-18-16,17 17 0,0 1 0,-18 52 16,18-70-16,0 88 15,0-88-15,-18 18 0,18-18 16,0 0-16,0 17 0,0-17 0,0 18 16,-17-18-16,17 0 0,0 17 0,0-17 15,0 18-15,0-19 0,-18 1 16,18 18-16,0-18 0,0 0 0,0-18 15,0 0-15,18 71 0,-18-53 0,17 0 16,-17 0-16,18 0 0,-18 0 16,18 17-16,-1-17 0,1 0 15,-1 0-15,1 0 0,17 53 0,-17-53 16,0 17-16,-1-34 0,1 34 16,0-35-16,17 18 0,-18 0 0,1 0 15,17 0-15,-17 0 0,17-18 16,1 1-16,-19 16 0,19-16 0,-1-19 15,-18 19-15,19-1 0,-1 0 0,0-17 16,1-1-16,-1 1 0,0 0 16,0-1-16,1-17 0,-19 0 0</inkml:trace>
  <inkml:trace contextRef="#ctx0" brushRef="#br0" timeOffset="21414.08">27552 6967 0,'-18'-35'16,"36"17"0,-18 1-16,18 17 15,-18-18-15,17 1 0,1 17 16,-1-18-16,1 18 0,0-18 0,17 18 16,-17-17-16,17 17 0,0 0 0,1 0 15,-19 0-15,1 0 0,17 0 16,36 17-16,-36-17 0,0 18 0,0 0 15,1-1-15,-1 1 0,18 17 0,-18-17 16,1 17-16,-19 0 0,18-17 16,1 35-16,-1-18 0,-17 0 0,17 18 15,-17-17-15,17 16 0,-18 1 0,19 0 16,-19 0-16,1 0 0,0 0 0,-1 0 16,1 0-16,0 0 0,-1 0 15,-17 17-15,18-17 0,-18 0 0,17 18 16,1-1-16,-18-17 0,0 18 0,18-1 15,-18 1-15,0-18 0,17 17 16,-17 1-16,18-1 0,-18 1 0,0 0 16,18-1-16,-18 1 0,0-1 15,17 1-15,-17-1 0,0 1 0,18-1 16,-18 1-16,0 17 0,0-17 0,0-1 16,0 1-16,0-1 0,0-34 0,0 17 15,0-1-15,0 19 0,0-18 16,0 18-16,0-1 0,0-17 15,0 18-15,0-19 0,0 19 0,0 0 16,-18 52-16,18-52 0,0-18 16,-17 17-16,17-17 0,-18 18 0,18-1 15,-18-17-15,18 18 0,-17-19 16,-1 19-16,18-18 0,-18 18 0,1-1 16,-1-17-16,1 18 0,17-19 0,-18 19 15,0-18-15,1 18 0,-1-19 16,18 19-16,-18-18 0,1 17 0,-1-17 15,18 0-15,-18 18 0,1-18 0,17 0 16,-35 52-16,35-34 0,-18-36 16,18 18-16,-18 0 0,1 0 15,17 0-15,-18-18 0,0 18 0,18 0 16,-17-18-16,17 18 0,-18-17 0,0 17 16,1-18-16,17 0 0,-18 0 15,1 1-15,-1-1 0,0 0 0,1 0 16,-1 1-16,0-19 0,-17 19 0,17-19 15,-17 19-15,0-19 0,17 1 0,-17-1 16,0 1-16,-1 0 0,-17-18 16,18 17-16,0 1 0,-18-18 0,18 18 15,-18-18-15,17 0 0,1 17 0,-18-17 16,18 0-16,0 18 0,-1-18 16,-52 18-16,53-18 15,17 0-15,-17 17 0,0-17 0,0 0 16,17 0-16,0 0 0</inkml:trace>
  <inkml:trace contextRef="#ctx0" brushRef="#br0" timeOffset="23267.62">27993 6032 0,'18'-17'0,"52"-71"15,-52 70 1,-18 0-16,17 18 16,-52 0 15,17 0-31,1 18 0,-1 0 15,-17-18-15,17 17 0,1 1 0,-19 0 16,19-1-16,-1 1 0,0-1 16,1 1-16,-18 17 15,35-17-15,-18 0 0,18 17 0,0-17 16,0-1-16,18 19 0,-18-19 16,17 1-16,1-18 0,-18 17 0,17 1 15,1 0-15,0-1 0,-1-17 16,1 18-16,0 0 0,-1-1 15,-17 1-15,0 0 16,-17-1 0,17 1-16,-18-1 0,0 1 0,1 0 15,-1-18-15,0 17 0,1 1 16,-1 0-16,1-18 0,-1 0 16,18 17-16,-18-17 0,18 18 15,-17-18-15,17-18 16,17 18-16,1 0 15,0-17-15,-1-1 0,1 0 16,-1 18-16,1-17 0,0-1 16,-1 0-16,1 1 0,0-1 0,-1 18 15,1-17-15,0-1 0,-1 0 0,1 1 16,-18-1-16,17 18 16,-17 18 30,0-1-46,0 1 16,0 0-16,0-1 0,0 1 16,0-1-16,0 1 0,18 0 0,-18-1 15,0 1-15,18 0 0,-1-1 16,1-17-16,0 0 16,-1 18-16,1-18 0,0 0 0,-1 0 15,19-18-15,-19 18 0,1-17 16,-1 17-16,1 0 0,-18-18 0,18 18 15,-18-18-15,17 18 16,-34 0 0,-1 0-1,18 18 1,0 0 0,-18-18-16,18 17 15,18-17 1,-18 18-16,18-18 15,-1-18-15,1 18 0,0 0 16,-1 0-16,1-17 0,0 17 0,-1 0 16,-17-18-16,18 18 0,-1 0 15,-17-18-15,18 18 16,0 0 0,-1-17-1,1 17-15,-18-18 0,18 18 16,-1-18-16,1 1 0,0 17 0,-18-18 15,17 1-15,1-1 0,-1 0 16,-17 1-16,18 17 16,-18-18-1,0 36 1,0-1 0,0 1-16,0 0 0,0 17 15,-18-18-15,18 19 0,0-1 16,0-17-16,-17 17 0,17-17 0,0 17 15,0-17-15,0 17 0,-18-18 16,18 19-16,0-19 0,0 1 0,0 17 16,0-17-16,0 0 0,0-1 15,0 1-15,18-18 32,-1 0-32,-17-18 0,18 1 15</inkml:trace>
  <inkml:trace contextRef="#ctx0" brushRef="#br0" timeOffset="23914.21">29087 6279 0,'0'0'0,"0"-17"0,17 17 0,-17-18 0,0 36 16,-17-1-1,17 1-15,0 17 0,-18-17 16,18 17-16,-18 1 0,1 16 0,17-16 15,-18 17-15,18 0 0,-18 0 16,18-18-16,-17 18 0,17 0 0,-18-18 16,18 18-16,-18 0 0,18-18 15,-17 0-15,17 36 0,-18-54 16,18 19-16,0-19 0,-18 19 0,18-19 16,0 1-16,-17-18 0,-1-18 31,18 1-31,-17-1 0,17 0 15,0 1-15,0-1 0,0-17 0,0 17 16,0 1-16,0-36 0,17 35 16,1-17-16,-18 17 0,17 0 0,1-17 15,-18 18-15,18-1 0,17-17 16,-17 17-16,-1 18 0,19-18 16,-19 1-16,1 17 0,17-18 0,-17 0 15,-1 18-15,19-17 0,-19 17 0,19-18 16,-19 18-16,1 0 0,17-17 15,-17 17-15,17-18 0,-17 18 0,-1-18 16,19 1-16,-19 17 0,1-18 0,0 0 16,17 1-16,-17-1 0,-1 0 15,1 1-15,-18-1 0,17 0 16,1 1-16,0-36 0,-1 35 16,-17 1-16,18-1 0,-18 0 0,18 1 15,-18-1-15,0 36 16,-18-1-1,18 1-15,-18 17 0,18-17 16,-17 17-16,17 0 0,-18 1 0,0-1 16,18 0-16,-17 1 0,17-1 15,-18 0-15,18 0 0,-17 1 0,17-1 16,-18 18-16,0-35 0,18 17 16,0-18-16,-17 1 0,17 0 15,-18-1-15,18 1 0,-18-18 16</inkml:trace>
  <inkml:trace contextRef="#ctx0" brushRef="#br0" timeOffset="24082.62">29351 6862 0,'0'-53'0,"0"106"0,0-124 15,0 53-15,0 1 0,0-19 0,18 36 16,-18-17-16,17-1 16,1 18-16,0 0 0,17 0 15,-17 0-15,-1 0 0,19 18 0,-1-18 16,-18 17-16,19-17 0,-19 18 15,1-18-15,17 18 0,-17-18 0,0 17 16,17 1-16,-18-18 0,1 18 0,0-18 16</inkml:trace>
  <inkml:trace contextRef="#ctx0" brushRef="#br0" timeOffset="24307.47">29333 6103 0,'0'0'0,"0"-18"0,-17 18 0,17-17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05:32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23178 1464 0,'0'-18'0,"0"36"0,-36-53 31,36 52 1,0 1-32,0 0 15,0 17-15,0-17 0,0 17 16,0 0-16,0 18 0,0-18 0,0 18 16,0-17-16,0 16 0,0 1 15,0-17-15,0 17 0,0-18 0,0 18 16,0 0-16,0-18 0,18 53 0,-18-53 15,0 1-15,0-19 0,0 19 0,18-19 16,-18 19-16,0-19 0,0 1 16,17-18-16,-17 17 0</inkml:trace>
  <inkml:trace contextRef="#ctx0" brushRef="#br0" timeOffset="260.35">22931 2170 0,'17'-18'0,"1"18"16,17 0-16,-17-18 0,17 1 0,0 17 16,1-18-16,-1 0 0,18 1 15,-18-1-15,18 18 0,0-18 0,-18 1 16,18-1-16,-18 1 0,18-1 15,-17 0-15,-1 1 0,18 17 0,-18-18 16,-17 0-16,17 18 0,0-17 0,-17 17 16,-1-18-16,19 0 0,-19 18 15,-17-17-15,18 17 0</inkml:trace>
  <inkml:trace contextRef="#ctx0" brushRef="#br0" timeOffset="529.17">23883 1323 0,'0'-18'0,"0"36"0,18-36 16,-18 36-1,0 0-15,0 17 0,0 0 16,0-17-16,17 17 0,-17 0 16,0 1-16,0-1 0,18 18 0,-18-18 15,18 53-15,-18-35 0,0 0 16,17 35-16,1-52 15,-18 16-15,0-16 0,18-1 0,-18 0 16,0 1-16,0-1 0,17-18 0,-17 19 16,0-19-16,18 1 0,-18 0 15,17-18-15,1-18 16,0 0-16</inkml:trace>
  <inkml:trace contextRef="#ctx0" brushRef="#br0" timeOffset="771.02">24342 1605 0,'0'-35'16,"17"17"-16,-17 1 0,18 17 15,-18 17 1,0 19-16,0-19 0,0 18 0,18 1 16,-18 17-16,0-18 0,0 0 0,0 18 15,17-18-15,-17 1 0,0-1 16,18 0-16,0 0 0,-18 1 0,17-1 15,-17-17-15,18 17 0,-1-17 16,-17-1-16,18 1 0,-18-1 0,18 1 16,-18 0-16</inkml:trace>
  <inkml:trace contextRef="#ctx0" brushRef="#br0" timeOffset="998.39">24112 1782 0,'0'0'0,"0"-18"0,18 18 16,-18-18-16,18 1 0,-1-1 0,1 0 16,17 1-16,-17-1 0,17 0 15,0 1-15,18-1 0,-17 1 0,-1-1 16,0 0-16,0 1 0,1-1 15,-1 0-15,0 18 0,18-17 16,-18-1-16,-17 18 0,17-18 0,-17 18 16,0 0-16,-1 0 0</inkml:trace>
  <inkml:trace contextRef="#ctx0" brushRef="#br0" timeOffset="1636.61">24853 1482 0,'0'17'16,"0"1"-16,0 0 0,0-1 15,0 1-15,0 0 0,0 17 0,0-18 16,0 19-16,0-1 0,0 0 0,0 1 16,0-1-16,0-18 15,0 19-15,0 52 0,0-53 0,18 0 16,-18-17-16,0 17 0,17-17 0,-17 0 15,0-1-15,0 1 0,18-36 32,-18-17-32,18 17 0,-18 1 15,0-19-15,17 19 0,-17-18 16,0-1-16,18 1 0,-18-18 0,18 18 16,-18 0-16,0-1 0,17 1 15,-17 17-15,18-17 0,-18 17 0,0 1 16,18-1-16,-1 36 15,-17-1-15,18 1 16,-18 17-16,17-17 0,-17 17 16,18-17-16,-18 17 0,0 0 0,18 1 15,-18-19-15,17 19 0,-17-19 16,18 19-16,-18-19 0,0 1 0,18 17 16,-18-17-16,17-18 0,-17 17 15,0 1-15,36-36 16,-36 1-16,17-19 15,-17 19-15,18-18 0,-18 17 16,18-17-16,-18-1 0,17 1 0,-17 0 16,18 0-16,-18-1 0,17 19 0,1-19 15,-18 19-15,18-1 0,-18 0 16,17 1-16,-17-1 0,18 18 16,0 18-1,-1-1-15,-17 19 0,18-19 16,-18 1-16,18 17 0,-18-17 15,17 0-15,-17 17 0,18-18 0,-1 36 16,1-35-16,0 0 0,-18-1 16,17 1-16,1-18 0,0 0 0,17 0 15</inkml:trace>
  <inkml:trace contextRef="#ctx0" brushRef="#br0" timeOffset="1882.02">25823 1570 0,'0'-35'0,"0"70"0,0-88 15,18 18-15,-18 17 0,0 0 0,0 1 16,-18 17 0,18 17-16,-17 1 0,17 17 15,-18-17-15,0 17 0,18 1 16,-17-1-16,-1 0 0,18 18 0,0-18 16,0 1-16,0-19 0,18 36 15,-1-18-15,-17 1 0,18-1 0,17-17 16,-17-1-16,17 1 0,1-1 0,-19 1 15,18 0-15,18-18 0,-17 0 0,-1 17 16,0-17-16,-17 0 0,17 0 16,18-17-16,-18-1 0,1 18 0,-1-18 15</inkml:trace>
  <inkml:trace contextRef="#ctx0" brushRef="#br0" timeOffset="2636.3">27693 1429 0,'0'0'0,"18"-18"16,-18 0-16,-18 18 16,0 18-16,1-18 0,-1 18 15,0-1-15,1 19 0,-18-19 16,17 19-16,0-1 0,1 0 0,-1 0 16,0 18-16,1-17 0,17-1 0,-18 0 15,18 0-15,0 1 0,0-19 16,0 1-16,18 35 0,-1-18 0,1-17 15,0-1-15,-1-17 0,54 18 16,-54-18-16,36-18 0,0 1 16,-17-1-16,17 1 0,-1-19 0,1 19 15,0-19-15</inkml:trace>
  <inkml:trace contextRef="#ctx0" brushRef="#br0" timeOffset="2941.72">28258 1623 0,'17'-35'0,"-34"70"0,69-106 15,-34 36-15,0 17 0,-18 1 16,17-19-16,-17 19 0,0-1 15,-17 0-15,-1 18 0,0 0 0,1 18 16,-1-18-16,-17 18 0,0 17 16,17-17-16,0-1 0,1 1 15,-1 0-15,18 17 0,-18-17 0,18 17 16,0-18-16,18 36 16,0-35-16,-1 0 0,1-1 0,0 1 15,-1 0-15,1-1 0,0 1 0,-1-1 16,1-17-16,-1 18 0,-17 0 0,18-18 15,-18 17-15,-18 1 16,1 0-16,17-1 0,-35 1 16,17-18-16,0 18 0,1-1 15,-1 1-15,0-18 0,18 17 16,-17-17-16,34-17 31,1 17-31,0-18 0,-1 1 16</inkml:trace>
  <inkml:trace contextRef="#ctx0" brushRef="#br0" timeOffset="3269.05">28716 1535 0,'18'-18'0,"-36"36"0,53-54 16,-17 36-16,-18-17 0,-18 17 15,1 17-15,-1-17 16,0 18-16,1 0 0,-1-18 0,18 17 15,-17 1-15,-1 0 0,18 17 16,-18-18-16,18 1 0,0 0 0,0-1 16,0 1-16,18 17 0,0-17 15,-18 17-15,17-17 0,1-1 0,-1 1 16,1 0-16,17 17 16,-17-17-16,0 17 0,-1-35 15,-17 18-15,18-1 0,-18 1 0,-18 17 16,1-17-16,-1-1 0,0 1 15,1 0-15,-1-1 0,0 1 16,1 0-16,-18-1 0,-1 1 16,19-18-16,-19 17 0,-17 1 0,18 0 15,18-1-15,-19-17 0,1 18 16</inkml:trace>
  <inkml:trace contextRef="#ctx0" brushRef="#br0" timeOffset="3839.2">26793 3157 0,'0'-17'16,"0"34"-16,0-52 0,18 17 0,-18 1 15,18-1-15,-1 1 0,1-1 16,0 0-16,-1 18 0,1-17 0,0 17 15,-1-18-15,1 18 0,0 0 16,-1 0-16,-17-18 16,18 54-1,-1-36-15,-17 17 16,0 1-16,0 0 0,0 17 0,0-18 16,0 19-16,0-1 0,0 0 15,0 1-15,0-1 0,0 0 0,0 0 16,0 1-16,0-1 0,0 0 15,0-17-15,-17 52 0,17-34 0,0-1 16,-18-17-16,18-1 0,0 19 0,0-19 16,-17 1-16,-1-1 15,0 1-15,1-18 0,-1 0 16,0 0-16,1 0 16,-1 0-16,0-18 0,1 1 15,17-1-15,-18 1 0,0-1 0,18 0 16,0-17-16,0 17 0,18-35 15,0 36-15</inkml:trace>
  <inkml:trace contextRef="#ctx0" brushRef="#br0" timeOffset="4248.93">27622 3069 0,'18'-17'16,"-36"34"-16,71-52 0,-35 35 0,0-18 0,-1 1 15,-17-1 1,-35 0-16,17 18 16,-17 0-16,17 0 15,-34 18-15,16-18 0,19 18 0,-1-18 16,-17 17-16,17 1 0,0 0 16,1-1-16,17 1 0,-18 17 15,1-17-15,17-1 0,0 19 16,0-19-16,17 19 0,1-19 15,-1 1-15,1-1 0,0 1 0,17-18 16,-17 18-16,-1-1 0,19 1 16,-19-18-16,1 18 0,-1-18 15,1 17-15,0-17 0,-18 18 0,17-18 16,-17 18-16,0-1 16,-17 1-16,17-1 0,-18-17 15,0 18-15,1 0 0,-1-1 16,-17 19-16,17-19 0,1 1 15,-19 0-15,19-1 0,-1 1 16,0 0-16,1 17 0,-1-18 0,1 1 16,-1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06:25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23689 15311 0,'-18'-18'15,"1"-17"1,17 17 0,0 0-1,0 1 1</inkml:trace>
  <inkml:trace contextRef="#ctx0" brushRef="#br0" timeOffset="236.85">23654 15169 0,'-18'-17'31,"18"34"-31,0 1 31,0 0-15,0 17-16,18-17 0,-18 17 15,0-17-15,17 17 0,-17 0 0,18 0 16,-18 1-16,18-1 0,-18 0 16,17 18-16,1-18 0,-18 1 0,18-1 15,-18 18-15,17-35 0,-17 17 0,18 0 16,-18 0-16,0-17 0,17 17 16,-17-17-16,0 0 0,0-1 0,18 1 15,-18-1-15</inkml:trace>
  <inkml:trace contextRef="#ctx0" brushRef="#br0" timeOffset="1813.85">29457 15028 0,'-35'18'47,"35"0"-47,17 17 0,-17-17 15,0 17-15,0-18 0,18 19 0,-18-1 16,0 0-16,0-17 0,0 52 16,0-34-16,0-1 0,0 0 15,0-17-15,0 17 0,0-17 0,0 17 16,-18 71-16,18-71 15,0-17-15,-17 17 0,17-17 0,0 17 16,-18-17-16,18-1 0,0 1 0,-18 0 16,18-1-16,0 1 15,-17-18-15,17 18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06:38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12876 2681 0,'18'53'15,"-18"-35"-15,0-1 0,0 1 16,0 17-16,0 1 0,0-1 16,0-18-16,0 19 0,0-1 0,18 36 15,-18-54-15,0 18 0,0 1 0,17-1 16,-17-17-16,0 17 0,18 0 15,-18-17-15,0 17 0,18 0 0,-18-17 16,0 17-16,0 36 16,0-54-16,0 1 0,0 17 0</inkml:trace>
  <inkml:trace contextRef="#ctx0" brushRef="#br0" timeOffset="220.85">12859 3492 0,'0'0'0,"17"-17"0,1-1 0,0 1 16,17-1-16,-17 0 0,-1 1 16,19-1-16,-19 18 0,18-18 0,1 1 15,-19 17-15,19-18 0,-19 18 0,19-18 16,-19 18-16,18-17 0,-17 17 15,17 0-15,-17-18 0,0 18 0,17-17 16</inkml:trace>
  <inkml:trace contextRef="#ctx0" brushRef="#br0" timeOffset="500.68">13388 2663 0,'18'18'0,"-18"0"0,0-1 0,0 1 15,0 35-15,0 0 0,17-18 16,-17 18-16,0-18 0,18 18 0,-18 0 16,0-18-16,17 18 0,-17 0 0,18 0 15,-18-18-15,18 18 0,-18-17 0,17-1 16,-17 0-16,36 36 15,-36-36-15,17 0 0,-17 1 16,18-19-16,0 1 0,-18 17 0,17-17 16,1-1-16,-18 1 0,17 0 0,1-18 15</inkml:trace>
  <inkml:trace contextRef="#ctx0" brushRef="#br0" timeOffset="1025.85">13935 3263 0,'0'-17'31,"-18"34"-15,18 1-16,0-1 15,0 1-15,0 17 0,0-17 16,0 0-16,0-1 0,0 36 15,18-35-15,-1-1 0,-17 1 16,18-18-16,0 18 0,-1-18 16,1 0-16,0 0 15,-1-18-15,1 0 0,-18 1 0,17 17 16,1-18-16,-18 1 0,0-1 16,18 0-16,-18 1 0,17-1 0,-17 0 15,0-17-15,0 17 0,18 1 0,-18-1 16,0 1-16,18 34 31,-18 1-15,0-1-16,0 1 0,0 0 0,17 17 15,-17-17-15,0 17 0,0 0 16,0-17-16,0 17 0,0 0 16,0-17-16,-17 35 0,17-35 15,-18-1-15,0 19 0,1-1 16,-1-35-16,0 17 0,1 1 15,-1 0-15,1-18 0,-1 17 0,0-17 16,1 0-16,17 18 0,-18-18 0,0 0 16,1-18-16,17 1 0,-18 17 15,18-18-15,0 0 0,0-17 0,0 0 16</inkml:trace>
  <inkml:trace contextRef="#ctx0" brushRef="#br0" timeOffset="1536.53">14393 2858 0,'0'35'15,"0"-70"-15,0 87 0,0-34 0,0 17 0,0 1 16,0-1-16,0 0 0,0 53 0,18-52 15,-18 17-15,0-18 0,0 0 16,0 0-16,18 1 0,-18-1 0,0-17 16,0 17-16,0-18 0,0 1 0,0 17 15,17-17-15,-17 0 0,0-1 32,0-34-17,0-1-15,0 0 16,0 1-16,0-1 0,0-17 0,18 0 15,-18 17-15,0-17 0,18-1 0,-18 19 16,17-19-16,-17 19 0,18-1 16,-1 1-16,1-1 0,0 0 0,-1 1 0,1 17 15,0-18-15,17 18 0,-17 0 16,-1 0-16,1 0 0,17 0 16,-17 18-16,-1-18 0,-17 17 15,18-17-15,-18 18 0,0 0 16,0-1-16,-18 18 0,-17 1 15,17-19-15,-17 19 16,18-19-16,-1 1 0,0 0 0,1-1 16,-1 1-16,0-18 0,18 17 15,-17-17-15,17 18 0,-18-18 16,18-18 0</inkml:trace>
  <inkml:trace contextRef="#ctx0" brushRef="#br0" timeOffset="1960.27">14940 3016 0,'0'124'31,"0"-107"-31,-18 19 0,18-19 16,0 19-16,0-19 0,0 36 16,0-35-16,0-1 0,0 1 15,0 0-15,0-1 32,18-17-17,-18-17-15,18-1 0,-18 0 0,17 1 16,-17-1-16,18-17 0,0 17 0,-18 1 15,17-1-15,1-17 0,0 17 16,-1-17-16,1 17 0,-18 0 16,18 1-16,-18-1 0,17 18 15,1-17-15,-18-1 0,17 18 16,1 0-16,0 0 16,-1 0-1,1 18 1,0-18-16</inkml:trace>
  <inkml:trace contextRef="#ctx0" brushRef="#br0" timeOffset="2155.14">15311 3069 0,'0'0'0,"0"18"32,0-1-32,17 1 0,-17 0 0,0-1 15,0 1-15,0 0 0,0-1 0,0 19 16,18-19-16,-18 1 0,0-1 0,0 1 15,0 0-15,0-1 0,17 1 16,-17 0-16,0-1 0,0 1 16,18-18-1,-18 18-15,0-36 16</inkml:trace>
  <inkml:trace contextRef="#ctx0" brushRef="#br0" timeOffset="2942.65">15928 3034 0,'-88'0'15,"70"18"1,0-18-16,1 17 0,-1 1 0,1-1 16,-1 1-16,0 0 0,18-1 15,-17 19-15,-1-19 0,18 1 0,0 0 16,-18-1-16,18 18 0,0-17 16,0 0-16,18-1 0,-18 1 15,18-18-15,-18 18 0,17-18 0,1 0 16,0-18-1,-1 18-15,-17-18 0,18 1 16,-18-1-16,17 0 0,-17 1 0,0-18 16,18 17-16,-18 0 0,0-17 0,0 0 15,0-1-15,0 19 0,18-18 16,-18-1-16,0 1 0,0 0 0,0-18 16,0 18-16,0-1 0,0 19 15,0-1-15,17-35 16,-17 88-1,0-17 1,0 17-16,18-17 0,-18 17 0,0 0 0,0 1 16,0 17-16,0-18 0,0 18 15,0-18-15,18 18 0,-18-18 0,0 18 16,17-18-16,1 54 16,-18-54-16,18 35 0,-1-34 15,1-1-15,-1 0 0,-17-17 0,18 17 16,0-17-16</inkml:trace>
  <inkml:trace contextRef="#ctx0" brushRef="#br0" timeOffset="5381.62">18256 5450 0,'18'53'0,"-18"-17"0,-18 69 16,18-34-16,-35 335 16,17-265-16,1 88 15,-1 18-15,0-18 0,1-35 0,-1-35 16,1 88-16,-1 0 0,0-53 15,18 35-15,-17-35 0,-1-35 0,18 0 16,0-18-16,0-18 0,0 54 0,0-18 16,0-1-16,18 142 0,-1-70 15,1-36-15,-18-53 0,18-18 0,-1 1 16,1 17-16,-1-35 0,-17 17 16,18 0-16,0-17 0,-1 0 0,-17 0 15,18-18-15,-18 18 0,0-18 0,0 0 16,18 1-16,-18-54 0,0 18 15,0 17-15,0-17 0,-18 88 0,0-88 16,18 0-16,0 0 0,-17 0 0,17 0 16,0-18-16,-18 1 0,18 16 15,0-16-15</inkml:trace>
  <inkml:trace contextRef="#ctx0" brushRef="#br0" timeOffset="6367.51">17851 11853 0,'0'18'31,"0"0"-15,0 17-16,0-17 0,17 17 0,-17-18 16,18 19-16,-18-1 0,17 0 15,1 1-15,-18-1 0,18 0 16,-1 0-16,1 1 0,0 34 16,-1-35-16,1 1 0,0-1 15,-1 0-15,1 1 0,0-19 0,-1 19 0,1-19 16,-1 1-16,1-1 0,17 1 15,-17 0-15,0-1 0,-1-17 16,19 18-16,-19-18 0,1 0 16,17-18-16,0 18 0,-17-17 0,0-1 15,-1 0-15,1 1 0,0-1 0,17 1 16,-18-19-16,1 1 0,0 17 16,-1-17-16,1 0 0,0-1 0,-1 1 15,1 18-15,0-19 0,-1 1 16,1 17-16,-1 1 0,1-19 0,0 19 15,-1-1-15,1 1 0,0-1 16,-1 0-16,-17 1 0,18 17 0,0-18 16,-1 0-16</inkml:trace>
  <inkml:trace contextRef="#ctx0" brushRef="#br0" timeOffset="11909.55">17727 13688 0,'-18'17'31,"18"1"-15,0 0-16,-17-1 0,17 19 0,-18-19 16,18 19-16,-17-1 0,17 0 0,0 0 15,-18 1-15,18-1 0,-18 0 16,18 18-16,-17-18 0,-1 18 0,18-17 15,-18 17-15,1-18 0,-1 0 16,18 0-16,-18 18 0,18-35 0,-17 17 16,17-17-16,-18 17 0,18-17 0,0-1 15,-18-17-15,18 18 0,0-36 16,0 1 0</inkml:trace>
  <inkml:trace contextRef="#ctx0" brushRef="#br0" timeOffset="12463.21">17621 13811 0,'0'0'0,"18"-17"31,-18-1-31,0 36 16,18-18-16,-1 17 0,1 1 15,-1 0-15,1 17 0,-18-18 16,18 19-16,-1-1 0,1-17 0,0 35 16,-1-18-16,1 0 0,0 0 15,-1 18-15,18 18 0,-17-18 16,-18-18-16,18 0 0,-1 1 0,1-1 16,0 0-16,-1 0 0,-17-17 15,18 17-15,-18-17 0,18 17 0,-18-17 16,0 0-16,0-1 0,0 1 15</inkml:trace>
  <inkml:trace contextRef="#ctx0" brushRef="#br0" timeOffset="12662.08">17674 14393 0,'0'0'0,"0"-17"0,18-1 15,-1 0-15,-17 1 16,18 17-16,35-35 0,-35 17 16,-1 18-16,1-18 0,17 1 15,-17 17-15,-1-18 0,1 0 0,17 1 16,-17 17-16,17-18 0,-17 0 16,0 1-16,-1-1 0</inkml:trace>
  <inkml:trace contextRef="#ctx0" brushRef="#br0" timeOffset="12970.88">18203 13847 0,'0'-18'0,"0"36"0,0-18 31,0 17-15,0 1-16,0-1 0,0 1 16,0 0-16,0 17 0,0 0 15,0-17-15,0 35 0,18-18 0,-18 0 16,0 1-16,0-1 0,0 0 0,0-17 15,18 0-15,-18 17 0,0-18 0,0 1 16,0 0-16,17-18 16,1-18-1,-18 0-15,18 1 0,-18-1 16,17 1-16,1-19 0,-18 19 0,17-19 16,19-17-16,-19 36 15,1-19-15,0 19 0,-18-18 0,17 17 16,1-17-16,0 17 0,-18 0 0,17 1 15,-17-1-15</inkml:trace>
  <inkml:trace contextRef="#ctx0" brushRef="#br0" timeOffset="13191.75">18292 14076 0,'0'0'0,"-18"17"0,18 1 16,0 0-1,18 17-15,-1-17 16,1-1-16,-18 1 0,17-18 0,1 18 16,0-1-16,-1 1 0,1 0 15,0-1-15,-1 1 0,54 17 16,-54-17-16,1-1 16,0 1-16,-1-18 0,1 18 0,0-18 15,-1 17-15,1-17 0,0 0 16</inkml:trace>
  <inkml:trace contextRef="#ctx0" brushRef="#br0" timeOffset="13505.06">18838 14058 0,'0'0'0,"-70"0"15,52 0-15,0 18 16,1-1-16,-1 1 0,1 0 15,17-1-15,-18 1 0,18 0 0,0-1 16,0 1-16,0 0 16,18 17-16,-18-17 0,17-1 0,1 1 15,-18-1-15,17-17 0,1 18 16,-18 0-16,18-18 0,-1 17 0,-17 1 16,0 0-16,0-1 15,0 1-15,0 0 16,0-1-16,-17 1 0,17-1 15,-18 1-15,0-18 32</inkml:trace>
  <inkml:trace contextRef="#ctx0" brushRef="#br0" timeOffset="13821.86">19015 14411 0,'17'0'0,"-34"0"0,52-18 16,-17 18-16,-1-17 0,-17-1 0,18 18 16,0-18-16,-1 1 0,1-1 15,-1 1-15,-17-1 0,18 0 0,-18 1 16,18 17-16,-18-18 0,0 0 16,0 1-16,0-1 0,-18 0 15,0 1-15,1 17 16,-1 0-16,1 0 15,-19 17-15,19-17 0,-1 18 16,0 0-16,1-1 0,17 1 0,-18 17 16,0-17-16,18 17 0,0-17 0,-17-1 15,17 19-15,0-19 0,17 19 16,1-19-16,0 1 0,-1-18 16,1 18-16,0-18 0,-1 0 15,19-18-15,-1 0 0,-18 1 16,1 17-16,0-36 0</inkml:trace>
  <inkml:trace contextRef="#ctx0" brushRef="#br0" timeOffset="14097.69">19385 14093 0,'0'0'0,"-17"0"32,-1 18-32,0 0 15,18-1-15,-17 1 0,17 0 0,0-1 16,0 19-16,0-1 15,17-17-15,-17-1 0,18 1 16,0 17-16,-1-17 0,-17-1 0,18 1 16,-1 0-16,1-1 0,0 1 15,-18 0-15,0 17 0,17-18 0,-17 1 16,0 0-16,0-1 0,0 1 16,-17 17-16,17-17 0,-18 0 15,0-18-15,1 17 0,-1 1 0,1-1 16,-19-17-16,19 18 0,-19-18 15,1 18-15,17-18 0,-17 17 0,-18-17 16,18 0-16</inkml:trace>
  <inkml:trace contextRef="#ctx0" brushRef="#br0" timeOffset="14477.45">17798 15081 0,'-18'0'0,"18"18"32,0 0-32,0-1 0,0 1 0,0-1 15,0 1-15,0 17 0,0-17 0,0 17 16,0 1-16,0-1 0,0-18 16,0 19-16,0-1 0,0-17 0,0 17 15,0 0-15,0-17 0,0 0 16,18 34-16,-18-34 0,0 0 15</inkml:trace>
  <inkml:trace contextRef="#ctx0" brushRef="#br0" timeOffset="14669.33">17727 15469 0,'71'159'0,"-142"-318"0,71 142 0,-18-1 0,18-17 16,0 17-16,0 0 0,18 1 15,-18-1-15,18 18 16,-1-17-16,1 17 0,0 0 0,-1-18 15,19 18-15,-19-18 0,18 18 16,1 0-16,-1 0 0,-17 0 16,17 0-16,18 18 0,-18-18 0,-17 0 15,-1 0-15,19 18 0,-19-18 16,1 0-16,0 0 0,-18 17 0,17-17 16</inkml:trace>
  <inkml:trace contextRef="#ctx0" brushRef="#br0" timeOffset="14904.18">18203 15028 0,'0'-17'0,"0"34"0,0-52 15,0 17-15,0 1 32,0 34-32,0 1 0,0 0 15,18-1-15,-18 1 0,0 17 16,0 1-16,18-19 0,-18 18 0,0 1 15,0-1-15,0-17 0,17 17 0,-17 0 16,0 0-16,0 1 0,18-1 16,-18 0-16,0-17 0,18 17 0,-18-17 15,17 17-15,1-17 0,-1-1 16</inkml:trace>
  <inkml:trace contextRef="#ctx0" brushRef="#br0" timeOffset="15518.79">18556 15258 0,'0'-18'16,"0"36"-16,0-54 0,0 19 15,-18 17-15,1 0 16,-1 17-16,1-17 0,-1 18 16,18 0-16,-18-18 0,1 17 0,17 1 15,-18 0-15,18-1 0,0 1 16,0-1-16,0 1 15,18 0-15,-18-36 16,17 18-16,1 0 0,0-18 16,-1 1-16,-17-1 0,18 1 15,-18-1-15,17 0 0,-17 1 0,18-19 16,-18 19-16,18-1 0,-18 0 16,0 1-16,0 34 31,0 1-16,0 0-15,0-1 0,17 19 16,-17-19-16,18 1 0,-18 0 16,0-1-16,18-17 0,-18 18 0,17-18 15,1 17-15,0-17 16,-1-17-16,1 17 16,-1-18-16,1 1 15,0-1-15,-1 18 16,-17 18-1,0-1 1,18 1 0,-18-1-16,0 1 0,0 0 15,0-1 1,18-34 15,-18-1-31,17 18 0,1-18 16,-18 1-16,18-1 0,-18 1 15,17 17-15,1-18 0,0 18 0,-18-18 16,17 18-16,1 0 0,-1 0 16,19 18-16,-19-18 15,1 0-15,0 18 0,-1-18 16</inkml:trace>
  <inkml:trace contextRef="#ctx0" brushRef="#br0" timeOffset="17035.4">19244 15258 0,'0'-18'0,"0"36"0,-18-54 16,1 19-16,-1 17 15,0 17 1,1 1-16,17 0 0,-18-1 16,18 1-16,-17 0 0,17-1 0,0 1 15,0-1-15,0 1 0,0 0 16,17-1-16,-17 1 0,18-18 15,-18 18-15,17-18 0,1-18 16,0 0-16,-1 1 16,-17-1-16,18 0 0,-18-17 0,0 18 15,18-19-15,-18 19 0,0-19 16,0 1-16,0 0 0,0 0 0,17 17 16,-17-17-16,0-1 0,0 19 15,0-19-15,0 19 0,0-1 0,0 0 16,0 36-1,18 0-15,-18 17 16,0-17-16,18-1 0,-18 19 0,0-19 16,0 19-16,17-19 0,-17 18 15,18-17-15,-18 17 0,0-17 0,18 0 16,-1-1-16,-17 1 0,18 0 16,-1-1-16,-17 1 0,18-18 0,-18 17 15,18-17-15,-1-17 16,1-1-16,-18 1 0,18-1 15,-18 0-15,17 1 0,-17-1 0,0 0 16,0 1-16,0-1 0,0 0 0,0 1 16,0-1-16,0 1 15,-17 34 17,34 1-17,-17-1-15,0 1 16,0 17-16,0-17 0,18 0 0,0-1 15,-18 1-15,17-18 16,18-18 0,-35 1-16,18-1 15,-18 0-15,18 1 0,-18-1 16,17 0-16,1 1 0,-18-1 0,0 1 16,18-1-16,-18 0 0,0 1 15,17 17-15,-17 17 31,18 1-31,-18 0 0,18 17 16,-18-18-16,17 1 0,1 0 0,-18-1 16,17 1-16,1 0 0,0-1 15,-1 1-15,1 0 0,0-18 16,-1 0-16,1 0 0,17-18 16,-17 0-1,-18 1-15,17-1 0,-17 0 0,18 1 16,-18-1-16,0 0 0,0 1 15,18-1-15,-18 1 0,0-1 0,0 0 16,0 1-16,0-1 16,0 0-16,-18 1 15,18-1-15,-18 18 16,1 0 0,-1 0-1,1 0 1,-1 18-16,18-1 0,-18-17 0,1 18 15,17 0-15,-18 17 0,18-17 16,0-1-16,-18 1 0,18-1 16,0 1-16,0 0 0,0-1 15,18 1-15,-18 0 0,0-1 16,18-17-16,-1 18 16,1-18-16,0 0 15,-1-18-15,1 18 0,-1-17 16,-17-1-16,18 0 0,-18 1 15,18-1-15,-18 0 0,0 1 0,17-1 16,-17-17-16,0 17 0,0 1 0,0-1 16,0 0-16,0 1 15,0 34 17,0 1-32,0 0 15,0-1-15,0 1 16,0 0-16,0-1 0,18 18 0,-18-17 15,0 0-15,18-18 0,-1 17 16,1-34 15,0-1-31,-1 0 0,-17 1 0,18-1 16,-18 1-16,0-1 0,18 18 16,-18-18-16,0 1 0,17 17 46,-17 17-46,0 1 0,0 0 16,0-1-16,18 18 0,-18-17 16,0 17-16,0-17 0,17 0 0,-17 17 15,0-17-15,18-1 0,-18 1 16,0-1-16,0 1 0,18 0 16,-18-36 15,17 18-31,-17-35 0,0 17 0,0 1 15,0-1-15,18 0 0,-18-17 0,18 17 16,-18 1-16,17-1 0,-17-17 0,18 17 16,-18 1-16,0-1 0,18 18 0,-18-18 15,17 1-15,-17-1 0,18 18 16,-1-18-16,1 18 16</inkml:trace>
  <inkml:trace contextRef="#ctx0" brushRef="#br0" timeOffset="17406.25">20585 15258 0,'0'0'16,"0"17"-16,17-17 0,1-17 31,0 17-31,-1-18 0,-17 0 16,18 1-16,-1-1 0,1 0 0,0-17 15,-18 18-15,17-1 0,1 0 0,-18-17 16,18 17-16,-18-17 0,0 17 16,0 1-16,0-1 15,-18 18-15,0 0 16,1 0 0,-1 18-16,18-1 0,-18-17 0,18 18 15,-17 0-15,17-1 0,0 1 16,0 0-16,0-1 0,17 1 0,-17 0 15,18-1-15,-18 1 0,18 17 16,-1-17-16,1-1 0,-18 1 0,18-18 16,-1 18-16,1-1 0,0 1 0,-1 0 15,1-1-15,-1-17 16,-17 18-16</inkml:trace>
  <inkml:trace contextRef="#ctx0" brushRef="#br0" timeOffset="18692.31">15416 16422 0,'0'0'0,"0"-18"15,0 1-15,-17 17 16,17-18-16,-18 18 16,0 18-1,1-1-15,17 1 16,0-1-16,-18 1 0,18 0 16,0-1-16,0 19 0,0-1 0,0-17 15,0-1-15,0 1 0,0 35 0,18-18 16,-18 0-16,0-17 0,17 17 0,1 1 15,0-19-15,-1 18 0,1 1 16,0-19-16,-1 1 0,19 17 0,-19-17 16,1 0-16,17-18 0,-17 17 0,17-17 15,-17 0-15,17 0 0,0 0 16,1-17-16,-19-1 0,1 0 16,-1 1-16,-17-1 0,18 0 0,-18 1 15,0-1-15,0 0 16,-18 1-16,18-1 15,-17 18-15,-1-17 0,1 17 16,-1 0-16,0 0 0,-17 17 16,17-17-16,1 18 0,17-1 15,-18 1-15,0 0 0,1-1 0,-1 1 16,18 0-16,-17-1 16,17 1-16,0 0 0,-18-18 0,18 17 15,0 1 1</inkml:trace>
  <inkml:trace contextRef="#ctx0" brushRef="#br0" timeOffset="19087.22">15804 16457 0,'0'18'15,"0"17"1,18 0-16,-18-17 15,18 17-15,-18-17 0,17-1 16,-17 19-16,18-1 0,0-17 0,-1 17 16,-17 0-16,18-17 0,0 17 0,-1-17 15,-17 17-15,18-17 0,-1-1 0,-17 1 16,18 0-16,0-1 0,-18 1 16,17 0-16,-17-1 0,0 1 15,18-18-15,-36 0 16,18-18-16,-17 18 15</inkml:trace>
  <inkml:trace contextRef="#ctx0" brushRef="#br0" timeOffset="19426.65">15787 16669 0,'-18'-18'0,"36"36"0,-36-54 0,1 19 15,17-1-15,0 1 16,0-1-16,17 0 15,-17 1-15,18 17 0,-18-18 0,17 0 16,1 18-16,0-17 0,-1-1 16,1 18-16,0 0 0,-1-18 15,1 18-15,0 0 0,-1 0 0,1 0 16,17 18 0,-35 0-1,0-1 1,0 1-16,0 17 0,0-17 15,-35 17-15,35-17 0,-18 17 16,18-17-16,-17-1 0,-1 1 0,0 0 16,18-1-16,-17 1 0,17 0 15,0-1 17,17-17-32</inkml:trace>
  <inkml:trace contextRef="#ctx0" brushRef="#br0" timeOffset="19845.53">16387 16404 0,'0'0'0,"-18"0"0,18-17 15,-18 34 1,1-17-16,17 18 16,-18-18-16,18 17 0,-18 1 0,18 0 15,-17-1-15,17 1 16,0 0-16,0-1 0,0 1 16,0 0-16,17-1 0,1 1 0,-18-1 15,18 1-15,-1-18 0,1 18 16,0-1-16,-1 1 0,1-18 0,17 18 15,-17-18-15,17 35 16,-17-17-16,-1-1 0,1-17 0,-18 18 16,18 0-16,-1-1 0,-17 1 0,0-1 15,18 1-15,-18 0 16,0-1-16,-18 1 0,1 0 16,17-1-16,-18-17 0,0 18 0,1 0 15,-1-1-15,0-17 0,1 0 16,17 18-16,-18-18 0,0 0 15,1 0-15,-1 17 0,1-17 0,-1 0 16</inkml:trace>
  <inkml:trace contextRef="#ctx0" brushRef="#br0" timeOffset="20709.82">13758 16863 0,'0'0'15,"-17"0"-15,-19-18 0,36 36 16,-17-18-16,17 17 0,-18 1 0,18 0 16,0-1-16,0 1 0,0 0 15,0-1-15,0 19 0,18-19 16,-1 18-16,-17-17 0,18 0 0,0-1 16,-18 1-16,17 0 0,19-1 15,-19 1-15,1 0 0,0-18 0,-1 17 16,1 1-16,-1-1 0,1 1 15,0 0-15,-18-1 16,17 1-16,-17 0 0,0-1 16,-17 1-1,17 0-15,0-1 16,-18 1-16,0-1 0,1 1 16,-1-18-16,1 0 15</inkml:trace>
  <inkml:trace contextRef="#ctx0" brushRef="#br0" timeOffset="21680.52">13935 17339 0,'0'0'0,"17"0"0,-17-18 15,18 1-15,0-1 16,-18 0-16,0 1 0,17-1 15,-17 1-15,0-1 0,0 0 0,18 1 16,-18-1-16,0 0 16,0 1-1,0-1 1,-18 18-16,18 18 16,0-1-1,0 1-15,0 0 0,0-1 0,0 1 16,0 0-16,0-1 0,0 18 15,18-17-15,-18 0 0,0-1 16,18 1-16,-18 0 16,17-18-16,1-18 31,-1 0-31,-17 1 16,0-1-16,0 0 0,18 18 0,-18-17 15,0-1-15,0 1 16,0-1-16,0 0 15,0 36 32,18 0-47,-18-1 0,0 1 16,0-1-16,17 1 0,-17 0 16,0-1-16,0 1 31,18-36-16,-18 1 1,0-1-16,18-17 0,-18 17 16,0 1-16,17-1 0,-17 0 15,0 1-15,0-1 0,18 18 16,0 0 0,-1 0-1,1 0 1,0 0-1,-18 18-15,17-18 0,1 0 16,-1-18-16,1 0 0,0 18 16,-18-17-16,17 17 0,1-18 0,-18 0 15,18 18-15,-18-17 0,0-1 0,0 1 16,0-1 15,0 0-31,-18 18 16,18 18-16,-18-18 15,1 0-15,17 18 0,-18-18 0,18 17 16,-18 1-16,18-1 0,0 1 16,0 0-16,0-1 15,0 1-15,0 17 0,18-17 16,-18 0-16,18-18 0,-18 17 0,17 1 16,1-18-16,-18 17 0,18-17 15,-1 18-15,1-18 0,-18 18 16,18-18-16,-18 17 15,0 1 17,0 0-32,-18-1 15,18 1-15,0 0 16,-18-18 0</inkml:trace>
  <inkml:trace contextRef="#ctx0" brushRef="#br0" timeOffset="22073.28">14534 17163 0,'0'0'0,"0"-36"32,-17 36-17,17 18 1,0 0-16,0-1 15,0 1-15,0 0 0,17 17 16,-17-18-16,18 1 0,-18 0 0,18-1 16,-1 1-16,1 0 15,0-18-15,-1 17 0,1-17 0,0 0 16,-1 0-16,1 0 16,-1-17-16,1-1 0,0 18 0,-1-18 15,-17 1-15,18-1 0,0 0 16,-18 1-16,0-1 15,0 1-15,-18-1 16,18 0-16,-18 1 0,1 17 16,17-18-16,-18 18 0,0-18 0,1 18 15,-1 0-15,1 0 0,-1-17 0,0 17 16,1 0 0,17 17-16,-18-17 15,18 18-15</inkml:trace>
  <inkml:trace contextRef="#ctx0" brushRef="#br0" timeOffset="22631.21">14781 17039 0,'0'18'31,"18"-1"-15,-18 1-16,0 0 15,18-1-15,-18 1 0,0 0 0,17-1 16,-17 1-16,0 0 0,18-1 16,-18 1-16,0-1 0,18 1 0,-18 0 15,0-1 1,0-34 31,0-1-47,0 0 0,0 1 0,-18-1 15,18 1-15,0-1 0,0 0 0,0 1 16,0-1-16,0 0 16,0 1-16,0-1 0,0 0 15,0 1-15,0-1 16,18 1-1,-1 17 1,-17 17 0,18-17-16</inkml:trace>
  <inkml:trace contextRef="#ctx0" brushRef="#br0" timeOffset="23077.44">15081 16845 0,'0'0'0,"-17"-17"31,-1 17-15,18 17 31,0-34-1,18 17-46,-18-18 16,0 0 0,0 1-1,-18-1 1,18 36 15,-18-18-31,18 17 16,18 1-16</inkml:trace>
  <inkml:trace contextRef="#ctx0" brushRef="#br0" timeOffset="23513.17">15205 17110 0,'0'17'31,"-18"-17"-15,18 18-16,0 0 15,0-1 1,0 1-1,0 0 1,18-1 0,-1-17 15,-17-17-15,0-1 15,-17 18 0,17-18-31,-18 18 31</inkml:trace>
  <inkml:trace contextRef="#ctx0" brushRef="#br0" timeOffset="24362.63">16845 16775 0,'0'-18'15,"18"36"17,-1-1-32,-17 1 15,0 0-15,0-1 0,18 1 0,-18-1 16,0 1-16,0 0 0,0-1 0,0 1 15,0 0-15,0-1 32</inkml:trace>
  <inkml:trace contextRef="#ctx0" brushRef="#br0" timeOffset="25163.64">17216 16228 0,'0'-18'0,"-18"53"47,0-17-31,18 0-16,-17-1 0,17 1 0,-18 0 15,18 17-15,0-17 0,-18 17 16,18-18-16,0 19 0,0-19 0,0 1 16,0 0-16,0-1 0,18 36 15,0-35-15,-18-1 0,17 1 0,-17 0 16,18-1-16,0 1 0,-1 0 15,1-18-15,-1 0 0,1 0 16,0 0-16,-1 0 0,1 0 16,17 0-16,-17-18 0,17 18 0,-17-18 15,-1 18-15,1-17 0,17-1 16,-17 0-16,0 18 0,-1-17 0,1-1 16,0 1-16</inkml:trace>
  <inkml:trace contextRef="#ctx0" brushRef="#br0" timeOffset="26315.91">17727 16387 0,'0'0'16,"-18"-18"-16,1 18 16,-1 0-1,1 18-15,-1-1 16,0 1-16,1-1 0,17 1 16,0 0-16,-18-1 0,18 19 15,0-19-15,0 1 0,0 0 16,0-1-1,18 1-15,-1-1 16,1-17 0,0-17-16,-1-1 15,-17 1-15,18-1 0,-18 0 16,17 1-16,-17-1 0,0 0 0,18 1 16,-18-1-16,0 0 15,18 36 16,-1 0-31,-17-1 16,0 1-16,18 0 0,-18-1 0,0 1 16,18 0-16,-18-1 0,17 1 15,-17-1 1,18-17-16,0-17 16,-1-1-1,-17 1-15,18-1 0,-18 0 16,17 1-16,-17-1 0,0 0 15,0 1-15,0-1 0,18 0 0,-18 1 16,0 34 15,0 1-31,18 17 16,-18-17-16,0 0 16,0-1-16,17 1 0,-17 0 15,0-1-15,0 1 0,18-18 16,-18 17-16,18-17 47,-18-17-47,0-1 0,17 1 15,-17-1-15,18 0 0,-18 1 0,18-1 16,-18 0-16,17 18 16,-17-17-16,18 17 15,0 17 1,-18 1-1,17-18-15,-17 18 0,18-1 16,-18 1-16,17-18 16,-17 18-16,18-18 15,0 0 17,-18-18-32,17 0 0,1 18 0,-18-17 15,0-1-15,18 18 0,-18-18 16,17 18-16,-17-17 0,18 17 0,0 17 31,-1-17-31,-17 18 16,18 0-16,-18-1 0,17 1 15,-17 0-15,0-1 0,18 1 0,0-1 16,-18 1-16,17 0 16,-17-1-16,18-17 15,0 0 16,-1-17-31,1-1 0,-18 0 16,18 1-16,-18-1 0,0 1 16,17-1-16,-17-17 0,0 17 0,18 0 15,-18-17-15,0 17 0,0 1 0,0-1 16,0 1-16,0-1 0,0 0 16,0 1-16,0-1 0,-18 18 15,1 0 1,-1 18-16,18-1 15,-18-17-15,18 18 0,0 0 0,-17 17 16,17 0-16,0-17 16,0-1-16,17 19 0,1-36 15,-18 17-15,0 1 0,18-18 0,-18 18 16,17-18-16,1 0 16,-1-18-16,1 0 15,0 1-15,-1-1 16</inkml:trace>
  <inkml:trace contextRef="#ctx0" brushRef="#br0" timeOffset="26590.74">18644 16422 0,'36'35'47,"-72"-70"-47,72 88 16,-36-36-16,0 19 0,0-19 16,0 1-16,17 0 15,-17-1-15,0 1 0,0-1 16,0-34-1,0-1 1,0 1-16,18-19 16,-18 19-16,0-1 0,0 0 15,0-17-15,17 17 0,-17 1 0,18-1 16,-18 1-16,18-1 0,-1 0 16,1 18-1,0 0-15,-1 0 16,1 0-16,0 0 0,-1 0 15,19 0-15,-19 18 0</inkml:trace>
  <inkml:trace contextRef="#ctx0" brushRef="#br0" timeOffset="26924.53">19138 16263 0,'0'0'0,"-17"0"0,17-18 16,-18 18-16,0 18 15,1-18 1,17 18-16,-18-1 0,18 1 0,-18 0 16,18-1-16,0 1 0,0 0 15,0-1-15,0 1 16,18-1-16,0 1 16,-18-36-1,17 18-15,1-17 16,0-1-16,-18 1 15,17 17-15,-17-18 0,0 0 0,18 18 16,-18-17-16,17 34 31,-17 1-15,18 0-16,0-1 16,-18 1-16,0-1 15</inkml:trace>
  <inkml:trace contextRef="#ctx0" brushRef="#br0" timeOffset="27128.4">19403 16457 0,'0'0'0,"35"53"31,-35-35-31,0-1 0,0 1 0,0 0 15,0-1-15,0 1 0,18 17 16,-18-17-16,0-1 0,0 1 16,17 0-16</inkml:trace>
  <inkml:trace contextRef="#ctx0" brushRef="#br0" timeOffset="27795.49">19897 16034 0,'0'-18'0,"0"36"0,-18-36 0,18 0 16,-18 18 0,18 18-1,0 0 1,0-1-16,0 1 16,0 0-16,0-1 15,0 19-15,18-1 0,-18 0 16,0 0-16,18-17 0,-18 17 0,0-17 15,17 17-15,-17 1 0,0-19 0,18 18 16,-18-17-16,0 0 0,18-1 0,-18 1 16,0 0-16,0-1 0,0 1 15,17-18-15,-17 18 0,-17-18 32</inkml:trace>
  <inkml:trace contextRef="#ctx0" brushRef="#br0" timeOffset="28321.16">19844 16140 0,'0'-18'0,"0"36"0,0-54 16,17 36-1,-17-17-15,18-1 0,0 0 16,-1 1-16,1-1 0,0 0 16,-1 1-16,1-1 0,-1 18 15,19-17-15,-19-1 0,1 18 0,0-18 16,-1 18-16,1 0 0,0 0 16,17 18-16,-35 0 15,18-1-15,-18 1 0,0-1 16,0 1-16,-18 17 15,0-17-15,18 0 0,-17 17 0,-1-17 0,18-1 16,-18 1-16,1-1 0,-1 1 16,0 0-16,1-1 0,-1 1 0,0 0 15,1-1-15,-1-17 0,1 18 0,-1 0 16,18-1 0,-18-17-16,36 0 31</inkml:trace>
  <inkml:trace contextRef="#ctx0" brushRef="#br0" timeOffset="29189.61">20161 16210 0,'18'0'15,"-18"18"-15,18-1 16,-18 1-16,0 0 15,17-1-15,-17 1 0,0 0 0,0-1 16,0 1-16,18 0 16,-18-1-16,0 1 15,0-36 17,0 1-17,0-1-15,0 0 0,17 1 16,-17-19-16,0 19 0,18-1 0,0 0 15,-18 1-15,17-1 0,1 0 16,0 18-16,-18-17 0,17-1 0,1 18 16,0-17-16,-1 17 15,1 0-15,-1 0 16,1 0 0,-18-18-16,18 18 15,-1 0 1,-17 18 31,-17-18-47,17 17 15,-18-17-15,18 18 0,-18-1 0,18 1 16,0 0-16,-17-18 0,17 17 0,0 1 16,0 0-16,0-1 15,0 1-15,-18-18 0,18 18 16,18-1-1,-1-17 1,1 0 15,0 0 16,-1 0-16,-17-17-15,18 17-16,0 0 16,-18-18-1,17 18-15,1-18 0,-18 1 16,18 17-16,-18-18 0,17 0 16,-17 1-16,18 17 0,-18-18 0,0 0 15,18 18-15,-18-17 0,0-1 16,-18 1-1,0 17 1,1 0-16,-1 0 0,0 0 16,1 0-16,-1 0 15,0 17-15,1-17 0,-1 18 16,0-1-16,18 1 16,-17-18-16,17 18 15</inkml:trace>
  <inkml:trace contextRef="#ctx0" brushRef="#br0" timeOffset="29459.44">20884 16034 0,'-17'17'31,"17"1"-31,0 0 16,-18-1-16,18 1 0,-17 0 0,17-1 15,0 1-15,-18-1 0,18 19 16,0-19-16,-18 1 0,18 17 16,0-17-16,0 0 0,0-1 15,-17-17-15,17 18 0</inkml:trace>
  <inkml:trace contextRef="#ctx0" brushRef="#br0" timeOffset="29677.3">20673 16140 0,'0'-18'15,"88"265"-15,-176-476 0,105 229 16,1 17-1,0 1-15,-1-18 0,1 17 0,0 1 16,-1 0-16,1-18 0,0 17 16,-1 1-16,1 0 0,-1-18 0,1 17 15,0-17-15,-1 18 0,1 0 16,0-18-16,-1 17 16</inkml:trace>
  <inkml:trace contextRef="#ctx0" brushRef="#br0" timeOffset="30327.89">21149 16069 0,'0'0'0,"-18"0"16,18 18-1,0-1-15,0 1 0,0 0 16,0-1-16,0 1 0,0-1 16,0 1-16,0 0 0,0-1 15,0 19-15,18-19 0,-18 1 16,0 0-16,0-1 0,0 1 31,18-18-31,-18-18 16</inkml:trace>
  <inkml:trace contextRef="#ctx0" brushRef="#br0" timeOffset="31136.9">21325 15998 0,'-141'300'0,"282"-600"0,-123 318 16,-18 0-16,18-1 0,-18 1 15,17 0-15,-17-1 0,0 19 16,0-1-16,18-18 16,-18 1-16,0 0 0,0-1 0,0 1 15,0 0 1,18-18-16,-18-18 31,0 0-31,0 1 16,0-1-16,0 0 0,0 1 0,17 17 15,-17-18-15,0 1 0,0-1 0,18 18 16,-18-18-16,18 18 16,-18-17-16,17 34 31,-17 1-15,18 0-16,-18-1 15,0 1-15,17-1 0,-17 1 16,0 0-1,0-1 1,18-17 0,-18-17-1,0-1-15,18 0 16,-18 1-16,17 17 0,-17-18 0,18 1 16,-18-1-1,18 18-15,-1 0 16,1 18-1,-18-1-15,18-17 0,-18 18 16,17-1-16,-17 1 16,18 0-16,-18-1 0,0 1 15,17-18-15,-17 18 16,18-18-16,0-18 31,-1 0-31,-17 1 16,18-1-16,-18 0 0,18 1 15,-18-1-15,17 18 0,-17-17 0,0-1 16,18 0-16,-18 1 16,18 17-1,-18 17 1,0 1 0,0 0-16,0-1 15,0 1-15,0-1 16,0 1-16,0 0 0,0-1 0,0 1 15,17-18 1,-17 18 0,18-18-16,-18-18 15,0 0-15</inkml:trace>
  <inkml:trace contextRef="#ctx0" brushRef="#br0" timeOffset="31853.44">21960 15910 0,'0'-17'0,"0"34"0,0-17 32,18 0-32,-18 18 15,0 0-15,18-1 0,-18 1 0,0-1 16,0 1-16,17 0 0,-17-1 0,0 1 16,0 0-16,18-1 0,-18 1 15,0 0-15,0-1 0,0 1 16,0-1-1,-18 1 1,18-36 15,0 1-15,18 17-16,-18-18 16,18 1-16,-1-1 15,-17 0-15,18 18 0,-18-17 16,18 17-16,-18-18 0,17 0 0,1 18 15,-18-17-15,17 17 0,-17-18 16,0 0-16,18 18 0,0-17 16,-1 17-16,-17-18 15,0 36 17,0-1-17,18 1-15,-18 0 0,0-1 16,0 1-16,0 0 0,0-1 15,0 1-15,18 0 0,-18-1 0,17 1 16,1-1 0,0-17-1,-1-17 1,1 17-16,-18-18 16,17 1-16,-17-1 0,18 18 15,-18-18-15,18 1 0,-1 17 31,-17 17-15,18-17-16,-18 18 0,18 0 16,-1-1-16,-17 1 15,0-1-15,0 1 0,0 0 16,0-1-16,-17 19 0,17-19 0,-18 1 16,0 0-16,18-1 15,-17-17-15,-1 18 0,0 0 16,1-18-16,-1 0 0,-17 0 15,17 0-15,1 0 16,-1-18-16,0 18 0</inkml:trace>
  <inkml:trace contextRef="#ctx0" brushRef="#br0" timeOffset="32053.32">21908 15910 0</inkml:trace>
  <inkml:trace contextRef="#ctx0" brushRef="#br0" timeOffset="32769.87">21220 15963 0,'17'0'15,"1"0"1,-1-17 0,1 17-1</inkml:trace>
  <inkml:trace contextRef="#ctx0" brushRef="#br0" timeOffset="38930.51">16140 17445 0,'0'-18'32,"-18"18"15,0 0-47,18 18 15,-17-1-15,-1 1 0,18 0 16,-18-1-16,18 1 0,-17 17 0,17-17 15,0 0-15,0 17 0,0-17 16,0-1-16,0 1 0,0-1 16,0 1-16,17 0 0,1-1 15,0 1-15,-1-18 0,-17 18 16,18-18-16,0 0 0,-1 17 0,1-17 16,-1 0-16,19-17 15,-19 17-15,1-18 0,0 18 16,-1-18-16,1 18 0,0-17 0,-1-1 15,1 0-15,0 1 16,-18-1-16,17 1 0,-17-1 0,0 0 16,18 1-16,-18-1 0,0 0 0,0 1 15,0-1 1,-18 0 0,1 18-1,-1 0 1,0 18-1,18 0 1,0-1-16,0 1 16,0 0-16,0 17 0,18-17 15,-18-1-15,18-17 0,-18 18 16,17-18-16,1 17 16,-1-17-16,1 0 31,-18-17-16,18 17-15,-18-18 0,0 1 16,0-1-16,0 0 0,0 1 16,0-1-1,0 0-15,0 1 32,0 34-17,17-17-15,-17 18 16,0 0-16,18-1 15,-18 1-15,0 0 0,0-1 16,18 1-16,-18-1 16,17-17-1,1-17 1,-18-1 0,18 1-16,-18-1 0,0 0 15,0-17-15,17 17 0,-17-17 0,0 17 16,18-140 15,-18 140-31,0 0 16,17 36-1,-17 17 1,0-17-16,18 0 0,-18-1 16,0 1-16,18 17 0,-18-17 0,0 17 15,17-17-15,-17 17 0,18-17 0,-18-1 16,0 1-16,18 0 0,-18-1 0,0 1 15,17-1-15,-17 1 32,0-36-17,18 18-15,-18-17 0,0-1 0,18 1 16,-18-1-16,17 0 16,-17 1-16,18 17 15,0 0 16,-1 17-31,1-17 16,-18 18-16,17-18 0,1 18 16,0-18-16,-1 0 0,1 0 15,0 0 1,17-18-16,-17 0 16,-1 1-16,-17-1 0,18 0 0,-18 1 15,17-1 1,-17 0-1,-17 18 1,-1 0 0,18 18-16,0 0 15,-17-18-15,17 17 0,0 1 16,0 0 0,0-1-16,17-17 15,-17 18-15,18-18 16,-18-18-16,17 18 15,1-17-15,-18-1 0,18 18 16,-18-18-16,17 1 0,-17-1 16,18 18-16,-18-18 0,0 1 15,18 17 1,-18 17 15,17-17-15,-17 18-16,18-18 15,-18 18 1,18-18-16,-1-18 16,1 0-1,-1 18-15,-17-17 0,18 17 16,-18-18-16,0 0 31,0 36-15,0 0-1,18-18 1,-18 17-16,17 1 0,1-18 16,0 0-16,-18 18 15,17-18-15,1 0 16,0-18-16,-1 0 0,1 18 16,-18-17-16,17-1 0,-17 0 0,18 18 15,-18-17-15,18-1 0,-18 1 0,0-1 16,0 0-16,0 1 15,17 17-15,1 17 32,-18 1-32,18 0 15,-1-1-15,-17 1 0,18-1 0,0 1 16,-18 17-16,17-17 0,-17 17 16,18-17-16,-18 0 0,18 17 0,-18-17 15,17 17-15,-17-18 0,0 19 16,0 34-16,0-52 0,0 0 15,-17-1-15,17 1 0,-18-18 16,-17 17-16,17-17 0,0 0 16,1 0-16,-1 0 15,0-17-15,1 17 0,-1-18 16,18 1-16,0-1 16,18 0-16,-18 1 15,17-1-15</inkml:trace>
  <inkml:trace contextRef="#ctx0" brushRef="#br0" timeOffset="39317.79">17886 17445 0,'17'0'0,"-34"0"0,34-18 0,-17 1 16,-17 17 15,17 17-31,-18-17 15,18 18-15,-17-18 0,17 17 16,-18 1-16,18 0 16,0-1-16,18 1 15,-1-18 1,1 0 0,-18-18-16,17 1 15,1-1-15,-18 0 0,0 1 16,18 17-16,-18-18 15,17 36 17,-17-1-17,18 1-15,0 0 16,-18-1-16,0 1 0,17-18 16,-17 18-16,18-18 0,-18 17 15,18-17-15,-18 18 0,17-18 16</inkml:trace>
  <inkml:trace contextRef="#ctx0" brushRef="#br0" timeOffset="39519.66">18309 17498 0,'18'0'16,"-18"35"-1,0-17-15,17-1 16,-17 1-16,0 0 16,18-18-1,-18 17-15</inkml:trace>
  <inkml:trace contextRef="#ctx0" brushRef="#br0" timeOffset="40767.87">19015 17110 0,'0'-18'16,"-53"-17"-1,35 35-15,1 0 16,-1 0-16,0 17 0,1-17 16,-1 18-16,0-18 0,1 18 0,17-1 15,0 1-15,-18 17 0,18-17 16,18 35-16,-1-18 0,-17-17 16,18-1-16,0 1 0,-1 0 15,1-1-15,0 1 0,-1-18 16,1 18-16,-1-18 0,1 0 0,0 0 15,-1-18-15,1 18 0,0-18 16,-18 1-16,0-1 0,17 0 0,-17 1 16,0-1-16,0 0 0,0 1 15,0-1-15,-17-17 0,17 17 0,0 1 16,-18-1-16,18 0 0,0 1 16,-18-1-16,18 0 15,0 36 1,18-18-16,-18 18 15,0 17-15,18-17 0,-18-1 16,17 1-16,-17 17 0,18-17 0,0 17 16,-18-17-16,17-1 0,-17 19 0,18-19 15,-18 19-15,0-19 0,0 1 16,17 17-16,-17-17 0,0-1 0,0 1 16,0 0-16,-17-1 15,-1 1-15,18 0 0,-17-1 0,-1 1 16,0-18-16,18 18 0,-17-18 15,-1 0-15,0 0 0,18 17 0,-17-17 16,-1 0 0,0-17-1,18-1-15,18 18 16</inkml:trace>
  <inkml:trace contextRef="#ctx0" brushRef="#br0" timeOffset="41442.44">19526 17268 0,'18'0'0,"-36"0"0,36-17 16,0-1-16,-18 1 0,0-1 15,0 0-15,0 1 0,0-1 16,0 0-16,0 1 0,-18-1 15,18 0-15,-18 18 16,1-17 0,-1 17-16,0 17 15,1-17-15,17 18 0,-18 0 0,0-1 16,18 1-16,0 0 0,0-1 0,0 1 16,0 0-16,0-1 0,18 18 15,-18-17-15,0 0 0,18-1 0,-1 1 16,-17 0-16,18-1 0,0 1 15,-1-18-15,1 18 0,0-18 0,-1 0 16,1 0-16,-1-18 0,1 0 16,0 18-16,-1-17 0,1-1 15,-18 0-15,18 1 0,-18-1 0,17-17 16,-17 17-16,18-17 0,-18 17 16,0 1-16,0-19 0,0 19 15,0-1-15,0 0 16,0 36 31,0 0-47,0-1 15,0 1-15,0 0 0,0-1 16,0 1-16,0 0 0,-18-1 16,18 1-16,0-1 0,0 1 0,0 0 15,0-1-15,-17 1 0,17 0 0,0-1 16,-18 1-16,18 0 0,0-1 15,-18-17-15,18 18 0,0-1 0,-17 1 16,-1 0-16,0-18 0,1 17 16,-1-17-1,36-17 32,-18-1-47,17 0 0,-17 1 0,18 17 16</inkml:trace>
  <inkml:trace contextRef="#ctx0" brushRef="#br0" timeOffset="41701.28">19879 17004 0,'18'-18'0,"-18"1"15,17 34 1,-17 1-1,0 0-15,18-1 0,-18 1 0,0-1 16,0 19-16,18-19 0,-18 1 16,17 17-16,1 18 0,-18-35 15,17 17-15,-17-17 0,0-1 0,18 1 16,-18 17-16,18-17 0,-18 0 0,0-1 16,17-17-16,-17 18 15,0-1-15</inkml:trace>
  <inkml:trace contextRef="#ctx0" brushRef="#br0" timeOffset="42471.31">20020 17374 0,'18'-123'62,"-36"246"-62,36-264 0,-1 124 0,-17-1 16,18 18-16,0-18 0,-18 1 0,17 17 15,-17-18-15,18 18 0,0-18 0,-18 1 16,17 17-16,-17-18 16,18 18-16,-18 18 47,0-1-47,0 1 0,0 0 15,0-1-15,0 1 0,0 0 0,18-1 16,-18 1-16,17-1 0,-17 1 15,18 0-15,-1-1 16,1-17 0,0-17-1,-1 17-15,1-18 0,-18 0 0,18 1 16,-18-1-16,0 1 0,17 17 16,-17-18-16,0 0 0,0 1 15,18-1-15,-18 0 16,0 36 15,18 0-15,-18-1-16,0 19 15,0-19-15,17-17 0,-17 18 16,0-1-16,18-17 31,-1-17-31,-17-1 0,18 18 16,-18-17-16,18 17 15,-18-18 1,17 18-16,-17 18 16,0-1-1,18 1-15,-18-1 16,0 1-16,0 0 16,0-1-16,18 1 0,-18 0 15,0-1 1,0-34 15,0-1-31,0 0 16,17 1-16,-17-1 0,0-17 0,18 17 15,-18 1-15,0-1 0,18 0 0,-18-17 16,17 35 0,-17-18-16,18 18 15,0 0 16,-18 18-15</inkml:trace>
  <inkml:trace contextRef="#ctx0" brushRef="#br0" timeOffset="42810.1">20708 17233 0,'18'0'15,"-36"0"-15,53 0 16,-17 0-16,0-17 0,-18-1 15,17 18-15,1-18 0,0 1 0,-1-1 16,1 0-16,-18 1 0,17-1 0,-17 0 16,18 1-16,-18-1 0,0 1 15,-18-1 1,1 18 0,-1 0-1,1 18-15,-1-1 0,0 1 0,1-1 16,-1 1-16,0 0 0,18-1 15,0 1-15,0 0 0,-17-1 0,17 1 16,0 0-16,17 17 16,-17-18-16,18-17 0,0 18 0,-18 0 15,17-1-15,1-17 0,0 18 16,-1-18-16,1 18 0,17-18 0,-17 0 16,-1 17-16,1-17 0,0 0 0,-1 18 15,1-18-15,0 0 0</inkml:trace>
  <inkml:trace contextRef="#ctx0" brushRef="#br0" timeOffset="43625.58">21431 17321 0,'-17'0'47,"17"18"-47,0 0 15,0-1 1,0 1 0,-18 0-16</inkml:trace>
  <inkml:trace contextRef="#ctx0" brushRef="#br0" timeOffset="47099.9">21890 16951 0,'0'-18'16,"-18"1"-16,18-1 0,-17 18 15,-1 0-15,0-18 0,1 18 16,-1 0-16,-17 18 15,17-18-15,18 18 0,-18-18 0,1 17 16,17 1-16,-18-18 0,18 18 16,-17-1-16,17 1 0,0 17 0,17 0 15,-17 1-15,18-19 16,-1 1-16,1 0 0,0-1 0,-1 1 16,-17 0-16,18-18 0,0 17 15,-1-17-15,1 0 0,0 0 0,17-17 16,-17-1-1,-18 0-15,17 1 0,-17-1 16,0 0-16,18 1 0,-18-1 0,0-17 16,0 17-16,0 1 0,0-1 15,0 0-15,-18-35 0,1 36 0,17-19 16,-18 19-16,18-1 0,-18 1 0,18-1 16,-17 0-16,17 1 0,0-1 15,-18 18-15,18-18 0,0 36 31,18 0-15,-18 17-16,17-17 0,-17 17 16,18-18-16,-18 19 0,18-1 0,-1-17 15,-17 17-15,18 0 0,-18 0 0,17 1 16,1-19-16,-18 19 0,18-1 16,-18-17-16,17 17 0,-17-18 0,18 1 15,-18 17-15,18-17 0,-1 0 16,-17-1-16</inkml:trace>
  <inkml:trace contextRef="#ctx0" brushRef="#br0" timeOffset="47498.65">22137 16792 0,'0'0'0,"0"18"31,0 0-31,0-1 16,0 18-16,0 1 0,17-19 15,-17 19-15,18-19 0,-18 19 0,18-19 16,-18 18-16,17-17 0,-17 17 16,18-17-16,-18 0 0,18 17 0,-18-17 15,17-1-15,-17 1 0,0-1 0,0 1 16,18 0-16,-18-1 15,18-34 1,-18-1 0,0 0-16</inkml:trace>
  <inkml:trace contextRef="#ctx0" brushRef="#br0" timeOffset="47754.49">22313 16739 0,'0'0'0,"18"18"16,-18 0-1,17-1-15,-17 1 0,0 17 16,18-17-16,-18 17 0,0-17 0,18 17 16,-18 0-16,17 1 0,-17-19 15,18 18-15,-18 1 0,18-1 0,-18 0 16,17 1-16,-17-1 0,18 0 0,0 0 15,-18-17-15,17 17 0,-17 1 16,18-1-16,-18-18 0,17 1 0,1 35 16,-18-35-16,18-1 15</inkml:trace>
  <inkml:trace contextRef="#ctx0" brushRef="#br0" timeOffset="48925.75">21872 16563 0,'-17'0'15,"-1"-53"1,18 35 15,-18 18-31,18 18 32,0 0-17,0-1-15,0 1 16,18 35-16,-18-36 0,0 19 0,18-19 15,-18 19-15,17-19 0,-17 19 0,18-19 16,-18 1-16,0 0 0,18-1 0,-18 1 16,0-1-16,17 1 0,-17 0 15,0-1 1,0 1-16,-17 0 16,17-1-1</inkml:trace>
  <inkml:trace contextRef="#ctx0" brushRef="#br0" timeOffset="60187.69">1834 6650 0,'0'-18'16,"0"36"-16,0-53 15,-17 35-15,17-18 0,0 0 32,0 36-32,17-18 15,-17 18 1,0-1-16,18 1 15,-18 0-15,18-1 0,-18 1 16,17-1-16,-17 1 0,18 0 16,-18-1-16,0 1 0,18 0 0,-18-1 15,17-17-15,-17 18 0,0 0 16,18-18 0,0-18 15,-1 0-31,1 18 0,-1-17 15,1-1-15,0 0 0,17-17 16,-17 0-16,17 17 0,-17-17 0,-1 17 16,1 1-16,17-19 0,-17 19 15,-1-19-15,19 19 0,-19-1 0,1 0 16,0 1-16,-1-1 0,1 1 0,0-1 16,-1 0-16,18 1 0,-17-1 15,0 0-15,-1 18 0,1-17 0</inkml:trace>
  <inkml:trace contextRef="#ctx0" brushRef="#br0" timeOffset="82931.75">15452 15681 0,'-18'0'16,"36"0"-16,-71-35 0,35 17 16,0 18-16,18-18 0,-17 18 15,-1 0-15,1-17 0,-1 17 16,0 0-16,1-18 0,-1 18 16,0 0-16,1 0 0,-1 0 15,-17 18-15,17-1 0,-17-17 0,17 18 16,1 0-16,-1-18 0,0 17 15,1 19-15,-1-19 0,18 1 0,-18 17 16,1-17-16,17 17 0,0 0 0,-18 18 16,18-17-16,0-19 0,0 18 0,18 54 15,-1-36-15,-17-1 0,18 1 0,0 0 16,35 53-16,-36-53 16,1 0-16,17 0 0,0 0 15,1 0-15,-1-18 0,0 18 0,18 0 16,0-18-16,-18 18 0,36-18 15,-18 1-15,0-1 0,0-17 0,17 17 16,-17 0-16,18-17 0,-1-1 0,-17 1 16,18 0-16,-1-1 0,-17-17 0,18 0 15,-36 0-15,18 0 0,53 0 16,-36-17-16,1-1 0,-1 0 0,-17 1 16,18-1-16,105-52 15,-123 34-15,0 1 0,-18 0 16,18-1-16,-17 1 0,17 0 15,-18 0-15,0-1 0,-17 1 0,17 0 16,-17-18-16,-1 18 0,1-1 0,0 1 16,-1 0-16,-17-1 0,0 1 0,0 0 15,0 17-15,0 1 0,-17-36 0,-1 17 16,0 19-16,1-19 0,-19 1 16,19 18-16,-71-54 0,52 53 15,-17-17-15,0 0 0,1 0 16,-1 17-16,0-17 0,0-1 0,-18 1 15,18 0-15,0 17 0,-17-17 0,-1 17 16,18 1-16,0-1 0,-17 0 16,17 1-16,-18-1 0,18 18 0,1 0 15,-19-18-15,18 18 0,-17 0 16,34 0-16,1 0 0,-71 18 0,53 0 16,0-1-16,18 1 0,-18 0 0,18-1 15,-18 19-15</inkml:trace>
  <inkml:trace contextRef="#ctx0" brushRef="#br0" timeOffset="83675.3">16387 15487 0,'0'-18'0,"0"1"0,0-1 16,0 0-16,0 1 0,0-19 0,0 1 15,0 0-15,17-71 0,-17 53 16,0-17-16,0-1 0,18 0 0,-18-17 16,17 0-16,1 0 0,0 0 15,-18 0-15,35-89 0,0 89 16,-17 0-16,0 17 0,-1-17 0,1 17 15,-1-17-15,1 18 0,0-1 0,-1 1 16,-17 17-16,18-18 0,0 18 16,-18 0-16,17 0 0,1 18 15,-18 0-15,0 17 0,0-17 0,18 17 16,-18 1-16,0-1 0</inkml:trace>
  <inkml:trace contextRef="#ctx0" brushRef="#br0" timeOffset="84915.25">16757 12047 0,'0'0'0,"-35"-53"32,17 53-32,0 0 0,1 0 0,-1 0 15,0 0-15,1 0 0,-1 18 16,1-18-16,-1 18 0,0-1 0,18 19 15,-17-19-15,17 19 0,-18-1 16,18-18-16,0 1 0,0 17 0,0-17 16,18 35-16,-1-18 0,-17-17 15,18 17-15,-18-17 0,18-1 0,-1 1 16,1 0-16,-1-1 0,1-17 16,0-17-16,-18-1 15,17 18-15,-17-35 0,0 17 16,0-17-16,0 17 0,0 1 0,0-19 15,0 19-15,0-54 0,-17 36 0,17 0 16,-18-54-16,0 1 16,1 35-16,17 18 15,-18 0-15,18-1 0,-17 1 0,17 18 0,0-19 16,0 19-16,0-1 0,0 0 16,17 36-1,-17 0-15,18-1 0,-1 19 0,-17-19 16,18 18-16,0-17 0,-1 17 15,1 1-15,0-1 0,-1 0 0,1-17 16,0 17-16,17 0 0,-17 1 16,-1-19-16,1 19 0,-1-19 0,1 1 15,0-1-15,-1 1 0,-17 17 0,18-35 16,0 18-16,-1 0 16,1-1-16</inkml:trace>
  <inkml:trace contextRef="#ctx0" brushRef="#br0" timeOffset="85457.57">17022 12241 0,'105'-211'79,"-228"458"-79,141-283 0,87-193 0,-87 211 15,-18 1-15,0-18 0,0 17 0,0 0 16,0 1-16,0-1 0,-18-17 15,1 17-15,-1 0 0,0 18 16,1 0 0,-1 0-16,1 18 0,17 0 15,-18-1-15,18 1 0,-18 0 16,18-1-16,0 19 0,0-19 0,0 1 16,0-1-16,18 19 0,0-1 15,-18-17-15,17-1 0,1-17 0,-1 18 16,-17 0-16,18-18 0,0 17 15,-1-17-15,1-17 16,0-1-16,-1 0 0,-17 1 16,18-1-16,-18-17 0,0 17 15,0-17-15,0 0 0,0 17 0,0 0 16,0-17-16,-18-18 0,18 0 16,-17 18-16,17-18 0,-18 18 0,18-18 15,-18 17-15,1-52 16,-1 53-16,0 0 0,18 17 0,0-17 15,-17 17-15,17 1 0,0 34 32,0 1-32,0-1 0,0 36 15,0-17-15,17-19 0,-17 19 16,18-1-16,-18-18 0,18 19 0,-18-1 16,17-17-16,1 17 0,-18-17 0,18-1 15,-1 19-15,1-19 0,-18 1 16,18-18-16,-1 17 0,1-17 0</inkml:trace>
  <inkml:trace contextRef="#ctx0" brushRef="#br0" timeOffset="86232.18">17410 11571 0,'-36'18'46,"-17"158"-46,142-370 0,-125 229 0,36-17 0,0 0 16,0-1 0,0 19-16,18-36 0,-18 17 15,18-17-15,-1 0 16,1-17 0,-18-1-16,17 0 0,1 1 15,-18-1-15,0 0 0,0 1 0,0-1 16,0 0-16,0 1 15,18 17 1,-36 0-16,36 0 16,-18 17-16,0 1 15,0 0-15,0-1 16,17 1-16,-17 0 0,18-18 0,-18 17 16,18 1-1,-1-36 1,1 18-16,-18-17 0,18-1 15,-1 0-15,-17 1 16,18-1-16,-18 0 0,0 1 0,0-1 16,18 1-16,-18-1 15,-18 18 17,18 18-32,18-18 0,-18 17 15,0 1 1,17-18-16,-17 17 0,18-17 15,-1 0-15,1 0 16,17 0 0,-17-17-16,0-1 0,-1 1 15,1-1-15,-18 0 0,18 18 0,-18-17 16,17-1-16,-17 0 0,18 1 16,-1 34 15,1 1-31,-18 0 0,0-1 15,18 19-15,-18-19 0,17 36 16,-17-18-16,18 1 0,-18-19 16,0 19-16,0-19 0,0 19 0,0-19 15,0 1-15,0-1 0,0 19 0,-18-19 16,18 1-16,-17 0 0,17-1 16,-18 1-16,18 0 0,-18-1 0,1 1 15,-1-18-15,-17 0 16,35 17-16,-18-17 0,1 0 15,-1-17-15,0-1 0,1 18 16,-1-17-16,0-1 0</inkml:trace>
  <inkml:trace contextRef="#ctx0" brushRef="#br0" timeOffset="91780.71">16298 12471 0,'0'0'0,"-17"-36"16,-1 36-16,18-17 16,0-1 31,0 0-16,0 1 0,-18 17 16,18 17-47,0 1 31,0 0-15,18-18-1,-18 17-15,18-17 16,-1 0 0,-17-17-1,18 17-15,-18-18 16,18 18 0,-18-18-1,0 36 16,-18-18-31,18 18 16,0-1 15,18-17 16,-18-17-31,17 17-1,-17-18-15,0 0 16,18 18 0,-18-17-1,0 34 17,0 1-1,0 0 0</inkml:trace>
  <inkml:trace contextRef="#ctx0" brushRef="#br0" timeOffset="93337.24">16633 12912 0,'0'-18'16,"-35"0"15,35 1-15,-17 34-16,-1-17 31,18 18-31,0 0 31,0-1-15,0 1 15,18-18-15,-18-18-1,17 18 1,-17-17-16,0-1 31</inkml:trace>
  <inkml:trace contextRef="#ctx0" brushRef="#br0" timeOffset="93939.36">16986 12506 0,'0'0'0,"-17"18"0,-36 70 31,53-71-31,0 1 0,-18 0 0,18-1 15,0 1-15,0 0 0,18 17 16,-1-35-16,-17 18 0,18-1 0,0-17 16,-18 18-16,17-18 15,1 0-15,0 0 0,-1 0 0,1 0 0,-1 0 16,1 0-16,17 0 0,-17-18 16,0 18-16,-1-17 0,1-1 0,0 18 15,-1-18-15,-17 1 0,18 17 0</inkml:trace>
  <inkml:trace contextRef="#ctx0" brushRef="#br0" timeOffset="94227.18">17339 12312 0,'0'0'0,"0"18"16,0-1 0,0 1-16,0-1 15,18 19-15,-18-19 0,0 1 0,17 0 16,-17-1-16,0 1 0,18 0 16,-18-1-16,18 1 15,-18 0-15,17-18 0,-17 17 16,0 1-16,18-18 15,-18 17 1</inkml:trace>
  <inkml:trace contextRef="#ctx0" brushRef="#br0" timeOffset="94650.32">17568 12453 0,'0'18'31,"-17"-18"-31,17 17 16,0 1-16,0 0 0,0-1 15,0 1-15,0 0 16,0-1-16,17 1 0,1-1 16,0-17-1,17-17 1,-35-1-16,18 18 0,-1-17 16,-17-1-16,18 0 0,-18 1 15,17 17-15,-17-18 0,0 0 16,-17 1-1,-1 17-15,1-18 16,-1 18-16,0 0 0,1 0 16,-1 0-1</inkml:trace>
  <inkml:trace contextRef="#ctx0" brushRef="#br0" timeOffset="94947.25">17745 12224 0,'-53'106'31,"106"-212"-31,-106 229 0,53-105 0,-18-1 16,18 1-16,0 0 15,18-1-15,-1 1 0,-17 0 0,18-18 16,-18 17-16,18 1 16,-18 0-16,17-18 0,1 0 31,-18 17-31,0 1 16</inkml:trace>
  <inkml:trace contextRef="#ctx0" brushRef="#br0" timeOffset="95515.94">17992 12559 0,'0'0'15,"35"-53"17,-35 35-32,0 1 0,0-1 15,-18 0 1,18 1-16,-17-1 16,-1 18-1,18 18 1,0-1-1,0 1-15,0 0 16,18-18-16,-18 17 0,17 1 16,1 0-16,0-18 0,-1 17 15,1-17-15,0 0 16,17-17-16,-18-1 16,1 0-16,-18 1 0,18 17 15,-18-18-15,0 0 0,0 1 16,0-1-1,-18 18 1,0 0-16,1 0 16,17 18-16,-18-18 0,18 17 15,-17 1-15,17 0 0,0-1 16,0 1-16,0 0 16,0-1-16,0 19 0,17-36 15,-17 17-15,18-17 0,-18 18 16,17-18-1,1-35 1,0 17-16,-18 0 0,0 1 16,17-1-16,-17-17 0,0 17 15,0 0-15,0 1 0,0-1 0,0 0 16</inkml:trace>
  <inkml:trace contextRef="#ctx0" brushRef="#br0" timeOffset="95655.85">18168 12100 0,'53'177'63</inkml:trace>
  <inkml:trace contextRef="#ctx0" brushRef="#br0" timeOffset="127329.43">2417 11342 0,'0'-18'15,"0"1"1,35-1-1,-35 0 17,-18 36-17,18-36-15,-17 18 16,17 18 0,-18-18-16,-17 0 15,17 18-15,0-18 0,1 0 16,-1 17-16,18 1 0,-18-18 0,18 17 15,-35 19-15,35-1 16,0 0-16,-18-17 0,18 17 0,0 0 16,0 1-16,0-1 0,0-17 0,18 70 15,-18-53-15,18 18 0,-18-18 16,17 18-16,1-17 0,17-1 0,-17 18 16,0-18-16,17 0 0,-17 1 15,17-1-15,0 0 0,0 0 0,1 1 16,-1-1-16,35 18 0,-52-18 15,35-17-15,-18-1 0,1 19 16,-1-19-16,0 1 0,0 0 0,18-18 16,-17 17-16,17 1 0,70 0 15,-70-18-15,0 0 16,-36 0-16,19 0 0,17 0 0,35-18 16,-35 18-16,0 0 0,-18-18 0,18 18 15,0-17-15,-18 17 0,18-18 16,-18 18-16,18-18 0,-18 18 0,1-17 15,-1-1-15,0 18 0,1-18 16,-1 1-16,0-1 0,0 0 0,-17 1 16,17-1-16,-17 1 0,17-1 0,-17 0 15,0 1-15,-1-1 0,1 0 16,-1 1-16,1-1 0,0 0 16,-1-17-16,1 18 0,-18-1 0,18-17 15,-18 17-15,0 0 0,0 1 16,0-1-16,0 0 0,0-17 0,-18 0 15,18 17-15,-18 1 0,1-19 16,-1 19-16,0-1 0,1-17 0,-1 17 16,1-17-16,-1 17 0,-17-17 0,17 17 15,0-17-15,-17 17 0,17-17 0,-17 17 16,0-17-16,0 18 0,-1-1 16,-34-35-16,17 35 15,18 1-15,-18-1 0,17 0 0,-17 1 16,18-1-16,-18 1 0,0-1 0,18 0 15,-18 1-15,0 17 0,0-18 16,0 18-16,18 0 0,0 0 0,0 0 16,-54 18-16,19-18 0,17 17 0,0 1 15,0 0-15,0-1 0,0 1 16,0-1-16,0-17 0,0 18 0,18 0 16,-18-1-16,18 1 0,0 0 15,-1-1-15,1-17 0,0 18 0,17-18 16,1 18-16,-19-18 0,19 17 0</inkml:trace>
  <inkml:trace contextRef="#ctx0" brushRef="#br0" timeOffset="128690.08">970 10936 0,'-18'-18'31,"18"1"-15,0-1-1,18 1-15,0-1 0,-18 0 0,0 1 16,0-1-16,17 0 0,-17 1 16,18-1-16,-18 0 15,18 18-15,-1 0 16,19 0-16,-19 18 15,-17 0-15,18-1 0,0-17 16,-1 36-16,1-19 0,-18 1 0,17 0 16,1-1-16,0 18 0,-1-17 15,1 17-15,0 1 0,-1-19 16,-17 19-16,36 16 0,-36-34 16,17 17-16,1-17 0,-18 17 0,0-17 15,17 0-15,-17-1 0,0 1 0,0 0 16,-17-1-16,-1 1 15,18-1-15,-17-17 0,-1 0 16,0 18-16,1-18 0,-19 18 16,19-18-16,-1 0 0,0 0 15,1 0-15,-1 0 0,1 0 0,-1 0 16,0-18 0,36 18-1,0 0-15,-1 0 0,1-18 16</inkml:trace>
  <inkml:trace contextRef="#ctx0" brushRef="#br0" timeOffset="129441.04">1623 10971 0,'-18'-17'16,"1"-1"15,17 36-31,-18-18 16,18 17-16,-18 1 15,18 0-15,0-1 16,0 1-16,0 0 16,0-1-16,0 1 31,0-1-16,18-17-15,-18-17 0,18 17 32,-18-18-32,0 1 15,17 17 1,-17-18-16,18 36 31,-1-1-31,1-17 16,-18 18-16,18-1 0,-18 1 0,17-18 15,1 18-15,-18-1 0,18 1 16,-1 0-16,1-18 16,-18 17-16,18-17 15,-1-17 1,-17-1 0,0 0-16,0 1 0,0-1 0,0 0 15,18 1-15,-18-1 0,0-17 0,0 17 16,0 1-16,0-1 0,0 0 15,0 1-15,0-1 16,0 0 15,17 18-31,-17 18 16,18-18-16,-18 18 16,18-18-16,-18 17 15,17-17-15,1 0 16,0 0-1,-1 0 1,1 0-16,-18-17 0,35-1 16,-35 0-16,18 1 15,-1-1-15,-17 1 0,18-1 16,-18 0-16,18 18 0,-18-17 16,17 17-1,1 0 1</inkml:trace>
  <inkml:trace contextRef="#ctx0" brushRef="#br0" timeOffset="129840.79">2328 10689 0,'-17'0'31,"-160"106"-31,371-212 0,-229 106 0,17 18 15,1-1-15,-1 1 0,0 0 16,-17 35 0,35-36-16,0 1 0,0 0 15,-17-18-15,17 17 0,17 1 32,1-1-32,-18-34 15,17 17-15,1 0 16,0-18-1,-1 1-15,1 17 32,-18 17-1,18-17-31,-1 0 16,-17 18-16,18-18 0,0 17 15,-1-17-15,1 0 16,0 0-16,-1 0 15,1 0-15</inkml:trace>
  <inkml:trace contextRef="#ctx0" brushRef="#br0" timeOffset="130525.87">3563 10072 0,'-18'0'15,"18"17"1,-17 1-16,17 17 16,0-17-16,-18 17 0,18-17 0,-18 17 15,18-17-15,-17 17 0,-1 0 0,18 1 16,-17-1-16,-1 0 0,0 1 15,1-1-15,17-18 0,-18 19 0,0-1 16,18 0-16,-17-17 0,17 17 0,-18-17 16,18-1-16,0 1 0,-18 17 15,18-17-15,0 0 0</inkml:trace>
  <inkml:trace contextRef="#ctx0" brushRef="#br0" timeOffset="131085.51">3986 10354 0,'0'35'31,"0"-17"-31,18 35 16,-18-35-16,0-1 0,0 18 0,18-17 16,-18 17-16,0 1 0,17-19 0,-17 19 15,0-1-15,18-18 0,-18 19 0,18-19 16,-18 19-16,0-19 0,17 1 15,-17 0-15,0-1 0,18 1 16,-18-36 0,0-17-1,0 17-15,0-17 0,0 0 0,0 17 16,0-17-16,18 17 0,-18-17 0,0 0 16,17 17-16,-17-17 0,0 17 0,18-17 15,-18 17-15,0 1 0,0-1 16,0 0-1</inkml:trace>
  <inkml:trace contextRef="#ctx0" brushRef="#br0" timeOffset="131290.38">4057 10654 0,'35'18'15,"-70"-36"-15,88 36 0,-35-1 16,-1-17-16,1 0 0,-1 18 16,19-18-16,-19 0 0,1 17 0,0-17 15,-1 0-15,19 0 0,-1 0 16,-18 0-16,19-17 16,-19 17-16,1 0 0</inkml:trace>
  <inkml:trace contextRef="#ctx0" brushRef="#br0" timeOffset="131581.2">4480 10601 0,'-70'35'63,"140"-70"-63,-140 88 0,70-35 0,0-1 0,0 1 15,0-1-15,17 1 0,-17 0 0,18-1 16,0-17-16,-18 18 0,17-18 0,1 0 15,0 0 1,-1-18-16,1 1 16,-18-1-16,17 0 0,-17 1 0,0-1 15,-17 1 1,17-1-16,-18 0 0,1 18 0,17-17 16,-18 17-16,0-18 0,1 18 0,-1 0 15,18-18-15,-18 18 0,1 0 16</inkml:trace>
  <inkml:trace contextRef="#ctx0" brushRef="#br0" timeOffset="131986.94">4639 10283 0,'18'36'15,"-36"-72"-15,36 89 0,-1-17 16,1-1 0,0 18-16,-18-18 0,0-17 0,17 17 15,1-17-15,-18 17 0,17 0 16,-17 1-16,18-19 0,-18 18 0,18-17 16,-18 17-16,0-17 0,17 17 0,-17-17 15,0 0-15,0-1 0,18 1 0,-18-1 16,-18 1 15,18-36-31,-17 18 16,-1-17-16,18-1 0,-18 1 15,18-1-15,0 0 0,-17 1 16,17-1-16,0 0 16,17 1-16,-17-1 0,18 0 15,0 1-15,-1 17 16,1 0-16,-18-18 0,18 18 0,-1 0 15,1 0-15,0-17 0,-1 17 0,1 0 16,0-18-16,-1 18 0,-17-18 16</inkml:trace>
  <inkml:trace contextRef="#ctx0" brushRef="#br0" timeOffset="132206.79">4992 10478 0,'-18'-18'47,"36"36"-47,-18-18 0,0 17 0,0 1 15,0-1-15,17 19 0,-17-19 16,18 1-16,-18 0 0,18 17 0,-1-17 16,-17-1-16,18 1 0,-18-1 0,18 1 15,-1 0-15,1-1 0,0 1 16,-1-18-16,-17 18 15</inkml:trace>
  <inkml:trace contextRef="#ctx0" brushRef="#br0" timeOffset="132400.19">5221 10636 0,'18'36'47,"-71"87"-47,106-229 16,-71 53-16,36 124 0,-1-54 0,1-17 31</inkml:trace>
  <inkml:trace contextRef="#ctx0" brushRef="#br0" timeOffset="132762.53">5345 10583 0,'70'124'78,"-140"-248"-78,158 265 16,-71-158 15,1-1-31,-18 1 16,18-1-16,-18 0 0,17 18 15,1-17-15,-18-1 0,18 0 16,-1 1-16,1 17 16,0 0 15,-18 17-31,17-17 0,-17 18 15,18 0-15,-18-1 16,17-17-16,-17 18 0,0 0 16,0-36-1</inkml:trace>
  <inkml:trace contextRef="#ctx0" brushRef="#br0" timeOffset="132920.43">5345 10354 0,'-18'-35'31,"318"370"-31,-582-635 0</inkml:trace>
  <inkml:trace contextRef="#ctx0" brushRef="#br0" timeOffset="134386.01">7091 12894 0,'35'106'31,"-35"-71"-31,0 0 0,18 36 16,-18-36-16,0 1 0,17-1 0,-17 0 16,0 0-16,18 1 0,-18 17 15,0-18-15,18 0 0,-18 0 0,0 1 16,17-19-16,-17 19 0,0-1 0,0 0 15,0-17-15,0 17 0,0-17 16,0-1-16,0 1 0,0 0 0,0 17 16,-17-17-16,17-1 0,0 1 0,-18-18 15,18 17-15</inkml:trace>
  <inkml:trace contextRef="#ctx0" brushRef="#br0" timeOffset="135089.57">6950 13106 0,'17'0'16,"-17"-18"-16,18 0 0,-18 1 15,0-1-15,18 1 0,-18-1 16,0-17-16,17 17 0,-17-17 0,0 17 16,0-17-16,18 17 0,-18-17 15,0 0-15,0 17 0,18-17 0,-18 17 16,0 0-16,0-17 0,17 17 16,-17 1-16,0-1 0,0 1 0,0-1 15,0 0 1,18 18-16,-1 18 31,1 0-15,0-1-16,-1 1 0,1-18 15,-18 17-15,18 1 0,-1 0 0,1-18 16,0 17-16,-1 1 0,1 0 16,-1-1-16,1-17 0,-18 18 15,18-18-15,-18 18 0,17-18 16,-17 17-16,18-17 0,-18 18 0,0-1 15</inkml:trace>
  <inkml:trace contextRef="#ctx0" brushRef="#br0" timeOffset="135611.24">6914 13899 0,'0'0'0,"18"-17"31,-18-1-31,18 18 16,-18 18-16,17-18 15,1 17-15,0 1 0,-1 0 16,-17-1-16,18 1 0,0 17 0,-1-17 15,1 0-15,-1-1 0,-17 1 16,18-1-16,0 1 0,-1 0 0,1-1 16,0-17-16,-18 18 0,17-18 0,1 18 15,0-18-15,-1-18 16,1 0-16,-1 18 0,1-17 16,0-1-16,-18 0 0,17-17 0,1 18 15,0-1-15,-1 0 0,1-35 16,-18 36-16,18-1 15,-18 0-15,17 1 0,-17-1 16</inkml:trace>
  <inkml:trace contextRef="#ctx0" brushRef="#br0" timeOffset="151449.29">9984 16387 0,'-18'35'0,"18"-18"0,0 1 15,0 35-15,18-35 0,-18 17 0,17-17 16,-17-1-16,18 1 0,0-1 0,-1 1 16,-17 0-16,18-1 0,-18 1 15,17-18-15,1 18 0,-18-1 0,18-17 16,-18 18-16,17-18 16</inkml:trace>
  <inkml:trace contextRef="#ctx0" brushRef="#br0" timeOffset="151760.62">10037 16722 0,'0'0'0,"17"-18"15,-17 0-15,18 1 0,-1-1 0,1 0 16,0 1-16,-1-1 15,1-17-15,0 17 0,-1 1 0,1-1 16,0 0-16,-1 1 0,1 17 16,-1-18-16,-17 0 0,18 1 0,-18-1 15,18 18-15</inkml:trace>
  <inkml:trace contextRef="#ctx0" brushRef="#br0" timeOffset="151981.48">10231 16228 0,'17'17'0,"-34"-34"0,34 70 0,1-36 16,-18 19-16,17-19 0,1 1 0,-18 0 15,18 17-15,-1-18 0,-17 1 0,18 0 16,0-1-16,-1 1 15,1 0-15,0-1 0,-1-17 16,-17 18-16,18-18 0</inkml:trace>
  <inkml:trace contextRef="#ctx0" brushRef="#br0" timeOffset="152492.16">10495 16298 0,'-53'89'47,"89"69"-47,-19-405 0,-70 353 0,53-88 31,18-18-15,-18-18-1,18 1-15,-18-1 16,0 0-16,17 1 16,-17-1-16,0 0 15,18 18 17,-1 18-32,1 0 15,-18-1-15,18-17 0,-1 18 16,-17 0-16,18-1 0,0 1 15,-18-1-15,17-17 16,-17 18 0,0-36-1,0 1 1,0-1-16,0 1 16,0-1-1,0 0-15,18 1 31,0 17-15,-18-18 0,17 18-16</inkml:trace>
  <inkml:trace contextRef="#ctx0" brushRef="#br0" timeOffset="152808.47">10795 16192 0,'-35'0'62,"70"0"-62,-70 18 16,52-36 31,-17 1-47,18-1 15,-18 1-15,0-1 16,0 0-16,18 18 16,-18 18 15,0 0-31,17-1 0,1 1 16,-18-1-16,18 1 0,-1-18 15,-17 18-15</inkml:trace>
  <inkml:trace contextRef="#ctx0" brushRef="#br0" timeOffset="154913.14">11889 15205 0,'-18'0'15,"36"0"-15,-71 0 0,35 0 0,0 17 0,1-17 16,-1 0-16,1 18 0,-1 0 16,0-18-16,18 17 0,-17-17 0,17 18 15,-18 0-15,18-1 0,0 1 0,0-1 16,0 1-16,0 0 0,18 17 0,-1 0 15,1 1-15,0-19 16,17 36-16,-18-35 16,1-1-16,0 1 0,17-18 0,-17 18 0,-1-18 15,19 17-15,-1-17 0,0 0 16,0-17-16,1-1 0,-19 18 16,1-18-16,0-17 0,-1 18 0,1-1 15,-1-17-15,1-1 0,0 19 16,-1-19-16,-17 1 0,18 17 0,-18-17 15,0 0-15,18 17 0,-18-17 0,0 17 16,0 1-16,0-19 0,-18-34 16,0 52-16,18 1 0,-17-1 15,17 0-15,-18 1 0,0-1 0,1 18 16,-1 0-16,1 0 16,-1 0-16</inkml:trace>
  <inkml:trace contextRef="#ctx0" brushRef="#br0" timeOffset="155545.25">11130 16210 0,'-18'0'0,"36"0"0,-53 0 15,17 0-15,1 18 0,-1-18 16,18 17-16,-18-17 0,1 18 16,17 0-16,0-1 0,-18-17 15,18 18-15,0 0 0,0-1 16,18 19-16,-1-36 0,-17 17 16,18 1-16,0-1 0,-1-17 0,1 0 15,-1 18-15,1-18 0,0 0 0,-1 0 16,1-18-16,17 18 0,-17-17 15,0 17-15,-18-18 0,17 1 0,1-1 16,0 18-16,-18-18 0,17 1 16,-17-1-16,18 0 0,-18 1 15,0-1-15,0 0 16,-18 1-16,1-1 0,-1 0 16,-17 18-16,17-17 0</inkml:trace>
  <inkml:trace contextRef="#ctx0" brushRef="#br0" timeOffset="156479.7">7673 14817 0,'0'17'15,"18"19"-15,-1-19 0,-17 1 0,0-1 16,18 1-16,-18 0 0,17-1 0,1 19 16,-18-19-16,35 1 15,-17 0-15,0-1 0,-1-17 16,1 18-16,0-18 0,-1 0 0,1 0 15,17-18-15,-17 18 0,-18-17 16,17-1-16,1 0 16,-18 1-16,0-1 0,0 0 15,0 1-15,-18-1 16,18 0 0,-17 18-16,-1-17 15,1 17-15,-1-18 16,0 18-16,1 0 15,-1-17-15,0 17 16,1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" units="1/cm"/>
          <inkml:channelProperty channel="Y" name="resolution" value="31.76471" units="1/cm"/>
          <inkml:channelProperty channel="T" name="resolution" value="1" units="1/dev"/>
        </inkml:channelProperties>
      </inkml:inkSource>
      <inkml:timestamp xml:id="ts0" timeString="2021-08-26T01:10:00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5715 0,'-18'18'31,"18"-1"-31,0 1 0,0 0 16,-17-1-16,17 1 0,0-1 0,0 1 15,0 0-15,0-1 0,0 1 16,0 0-16,17 17 0,-17-17 16,18-1-16,-18 1 0,0-1 0,18 1 15,-18 0-15,17-1 0,1 1 16,-1-18-16,1 18 0,0-18 15,-1 0-15,1 0 0,17-18 16,-17 18-16,17-18 0,-17 18 0,-1-17 16,19-1-16,-19 0 0,19-17 15,-19 18-15,19-1 0,-19 0 0,18-17 16,1 17-16,17-35 16,-18 18-16,0 0 0,1 17 0,-1-17 15,0 17-15,0-17 0,1 17 0,17 1 16,-18-18-16,0 17 0,18-17 0,-18 17 15</inkml:trace>
  <inkml:trace contextRef="#ctx0" brushRef="#br0" timeOffset="1168.26">25118 5786 0,'17'0'15,"1"0"32,0 35-31,-18-18-16,0 1 0,0 0 15,0-1-15,0 1 0,17-18 0,-17 18 16,18-1-16,-18 1 0,18 0 16,-1-18-16,1 17 0,0-17 0,17 0 15,0 0-15,18-17 0,-35-1 16,17 18-16,0-18 0,-17 1 15,17 17-15,0-18 0,1 0 16,-19 1-16,19-19 0,-19 19 0,1-1 16,17 1-16,-17-1 0,-1 0 0,1-17 15</inkml:trace>
  <inkml:trace contextRef="#ctx0" brushRef="#br0" timeOffset="3199.49">20849 1005 0,'18'18'16,"-1"-18"0,1 0-16,17 0 0,-17 0 15,17 0-15,-17 0 0,17 0 0,18 18 16,-18-18-16,-17 0 0,17 0 15,-17 17-15,17-17 0,0 0 16,1 0-16,-19 0 0,19 18 0,-1-18 16,-17 0-16,-1 0 0,19 0 0,-19 0 15,18 0-15,36-18 0,-53 18 16,17-17-16,-17 17 0,17-18 0</inkml:trace>
  <inkml:trace contextRef="#ctx0" brushRef="#br0" timeOffset="3552.26">21625 829 0,'0'-18'0,"18"18"31,0 0-31,-1 0 16,18 18-16,-17-18 15,17 0-15,-17 18 0,0-18 0,-1 17 16,1-17-16,0 18 0,-1 0 0,1-1 16,-18 1-16,18-1 0,-18 1 0,-18 35 15,0-35-15,1 17 16,-1 0-16,-17-17 0,17 17 0,0-17 15,1 17-15,-1-17 0,-17-1 16,17 19-16,1-19 0,-1 1 0,0 0 16,1-1-16,-1 1 0,0-1 0,1 1 15,-1 0-15</inkml:trace>
  <inkml:trace contextRef="#ctx0" brushRef="#br0" timeOffset="6459.94">22842 811 0,'0'-17'15,"18"-19"1,-18 19-16,0 34 31,0 1-15,0 0-16,0-1 15,0 19-15,0-1 0,0-17 16,-18 70-16,18-53 0,0 18 0,0-18 16,0-17-16,0 0 0,0-1 0,0 1 15,0 17-15,0 0 0,18 1 16,-18-19-16,0 1 0,18-18 0,-1 18 15,-17-1-15,18-17 0,0 18 0,-1-18 16,18-18-16,-17 18 16,0-17-16,17-1 0,-17-17 15,-1 17-15,1-17 0,0 17 0,-1-17 16,-17 0-16,18 17 0,0-53 16,-18 36-16,17-18 15,-17 35-15,0 1 0,0-1 0,0 1 16,0-1-16,-17 18 31,17 18-31,0-1 0,0 18 0,-18-17 16,18 17-16,0 1 0,0-19 0,0 1 15,0 17-15,18 18 0,-18-35 0,0-1 16,17 1-16,1 17 0,-18-17 16,17 0-16,1-1 15,0 1-15,-1-18 0,1 0 0,0 18 16,-1-18-16,19-18 0,-1 0 0,0 1 15,0-1-15,-17-17 0,17 17 0,1-17 16,-19 0-16,1 17 0,-1-17 16,1 17-16,0-17 0,-1 17 0,-17-17 15,18 17-15,-18 0 0,0 1 16,0-1-16,0 1 16</inkml:trace>
  <inkml:trace contextRef="#ctx0" brushRef="#br0" timeOffset="7263.44">23671 1323 0,'53'-53'31,"-35"35"-31,0-17 0,-1 17 0,1-17 15,-1 18-15,-17-19 0,18 19 16,-18-19-16,18 19 0,-18-1 0,0 0 16,0 1-16,-18-1 15,0 0-15,1 18 16,-1 18-16,1-18 0,17 35 0,-18-17 16,0 0-16,1 17 0,17 0 15,-18 1-15,18-19 0,0 1 0,0-1 16,0 1-16,0 0 0,18 17 15,-18-17-15,17-1 0,1 1 0,0 0 16,-1-1-16,1 1 0,-1-1 0,1-17 16,0 0-16,-1 0 0,1 18 15,0-18-15,-1-18 0,1 1 0,0-1 16,17 1-16,-17-1 0,-1-17 0,1-1 16,-1-17-16,1 18 15,-18 0-15,18 0 0,-18-1 16,17 1-16,-17 0 0,0-1 0,0 19 15,0-1-15,0 1 0,0-1 0,18 0 16,-18 36 0,0 0-16,0-1 0,0 1 15,0 17-15,18 0 0,-18 1 16,0-1-16,0 0 0,0-17 0,0 0 16,0 17-16,0-18 0,0 19 15,17 17-15,-17-36 0,0 1 0,0 17 16,0-17-16,0-1 0,0 1 15,18 0 1,-18-36 0,18 0-16,-1-17 15,1 18-15,-18-19 16,17 19-16,1-1 0,0-17 0,-1 17 0,1 0 16,0 18-16,-1-17 0,1 17 15,0-18-15,-1 18 0,1 0 16,0 18-16,-1-1 15,1 1-15,-18 0 0,0-1 16,0 1-16,0 0 16,0-1-16,-18 19 0,1-19 0,-1 1 15,0-1-15,1 1 0,-1 0 16,0-18-16,1 17 0,-1 1 0,-17-18 0,17 18 16,-17-18-16,17 17 0,1-17 15,-19 0-15,19 0 0,-1 0 16,0 0-16,1 0 0,-1-17 15,0 17-15,18-18 0,0 0 16</inkml:trace>
  <inkml:trace contextRef="#ctx0" brushRef="#br0" timeOffset="8411.7">25594 1341 0,'0'0'0,"0"-18"16,18 18 15,17 0-31,-17-18 15,17 1-15,-17 17 0,17-18 0,-18 18 16,1-18-16,0 1 0,-1 17 0,-17-18 16,18 18-16,-18-18 0,0 1 15,0-1-15,-18 18 16,1-17-16,-1 17 0,0 0 16,1 0-16,-36 17 0,35 1 15,-17-1-15,17 1 0,1-18 0,-1 18 16,0-1-16,18 1 0,-17 0 0,17-1 15,0 1-15,-18 0 0,18-1 16,0 1-16,0-1 0,18 19 16,-1-19-16,1 1 0,0 0 15,-1-1-15,1-17 0,17 0 0,-17 18 16,17-18-16,-17 0 0,-1 0 0,36-18 16,-17 1-16,-1 17 0,0-18 15,0 0-15,1 1 0,-1-1 16,-17 0-16,35 1 0,-36-18 0,18 17 15,-17 0-15,0-17 0,-1 17 0,-17 1 16,18-19-16,-18 19 0,0-1 16,0 1-16,-18-19 0,1 19 0,-1-1 15,0 18 1,1 0-16,-18 18 0,17-18 16,18 17-16,-18 1 0,1 0 15,17 34-15,-18-34 0,18 0 16,0-1-16,0 1 15,18 0-15,-1-1 0,1-17 16,0 18-16,-1-18 0,1 0 16,17-18-16,-17 1 15,-1-1-15,1 0 0,0 18 0,-18-17 16,17-1-16,-17 0 0,18 18 16,-18-17-16,18-1 15,-18 36 1,0-1-1,0 1-15,0 0 16,0-1-16,0 1 0,0 17 0,0-17 16,0 0-16,0-1 0,0 18 0,-18-17 15,18 35-15,-18-35 0,18-1 16,0 1-16,-17 0 0,17-1 0,-18 1 16,0 0-16,1-1 15,-1-17-15,18 18 0,-18-18 16,1 0-16,-1-18 15,1 1-15,17-1 16,0 0-16,17-17 16,-17 0-16</inkml:trace>
  <inkml:trace contextRef="#ctx0" brushRef="#br0" timeOffset="8713.52">26599 1005 0,'0'0'0,"-35"124"31,18-106-31,17 17 0,-18-18 0,18 1 16,0 0-16,-18-1 0,18 1 16,0 0-16,-17-1 0,17 1 0,0 0 15,0-1-15,0 1 16,-18-1-1,18 1 1,0 0 31,-18-36-31</inkml:trace>
  <inkml:trace contextRef="#ctx0" brushRef="#br0" timeOffset="9919.89">26194 1147 0,'0'17'0,"0"-34"0,0 52 0,-18 0 15,18-17-15,-18 17 16,18-17-16,0-1 0,0 1 0,-17 0 16,17-1-16,0 1 0,0-1 15,0 1 1,17-36-1,1 1-15,0-1 16,-1 1-16,1-19 0,0 1 16,17 17-16,-17-17 0,17 17 15,-18 1-15,1-18 0,0 17 0,-1 18 16,1-18-16,0 18 0,-1-17 0,1 34 16,-18 1-16,18 0 15,-18-1-15,0 1 0,0-1 16,0 19-16,0-19 0,0 1 15,0 0-15,0-1 0,0 36 16,0-35-16,0-1 0,0 1 16,0 0-16,0-1 0,0 1 15,17-18 1,1 0 0,0-18-16,-1 1 0,1-1 15,-1-17-15,1 0 0,0 17 16,-1-17-16,1 17 0,0-17 0,-1 17 15,1 0-15,-18 1 0,18 17 16,-18-18-16,0 36 16,0-1-16,0 1 15,0 17-15,-18-35 16,18 18-16,0 0 0,0-1 16,0 1-16,0 0 0,0-1 0,-18 1 15,18-1-15,18 1 16,0 0-16,-1-1 15,1-17-15,-1 0 16,19-17-16,-19 17 0,19-18 16,-19 0-16,1 1 0,17-1 0,-17 1 15,0-1-15,-1-17 0,-17 17 16,18 0-16,-18-17 0,0 17 0,0 1 16,-18-1-16,18 1 0,-17 17 15,-1 0-15,0 0 0,-17 0 16,17 17-16,1-17 0,-1 18 15,0-1-15,18 1 0,-17-18 0,-1 18 16,18-1-16,-18-17 0,18 18 16,18-18-1,0 18 1,-1-18-16,1 0 0,0 0 16,-1 17-16,1-17 0,0 0 0,-1 18 15,1 0-15,-18-1 16,18 1-16,-18-1 0,17 1 15,-17 0-15,0 17 0,0-17 0,0-1 16,-17 19-16,17-1 0,-18-17 0,0-1 16,18 18-16,-17-17 0,-1 0 0,0-1 15,18 1-15,-17 0 0,-1-1 16,18 1-16,-35 0 0,17-18 16,18-18 15,18 0-31,-18 1 0,17-1 15,1 0-15,0 1 0,-18-1 16,35-17-16,-17 17 0,-1 1 0,1-1 16,17 0-16,-17 1 0,17-1 15,-17 0-15</inkml:trace>
  <inkml:trace contextRef="#ctx0" brushRef="#br0" timeOffset="10232.32">27287 1393 0,'0'0'0,"18"0"16,-18-17-1,18 17-15,-1 0 16,1-18 0,0 18-16,-1 0 0,1-17 0,-1-1 15,1 0-15,0 18 0,-18-17 16,17 17-16,-17-18 16,-17 18-1,17 18 1,-18-18-16,0 17 0,1 1 15,17 0-15,-18-18 0,18 17 16,-17 1-16,17-1 0,0 1 16,0 0-1,0 17-15,17-35 0,-17 18 16,18-18-16,-1 17 0,1-17 16,0 0-16,-1 0 0,1 0 15,0 0-15,35 0 0,-36-17 0,1 17 16</inkml:trace>
  <inkml:trace contextRef="#ctx0" brushRef="#br0" timeOffset="10702.59">27675 1429 0,'-17'17'31,"-1"-17"-31,36 18 16,-1-36-1,1 18 1,0 0-16,-1-17 0,1 17 0,0-18 16,-1 18-16,1-18 0,0 1 15,-1-1-15,1 18 0,-18-17 0,17 17 16,-17-18-16,18 18 16,-18 18 15,-18-1-16,18 1 1,0-1-16,0 1 0,-17 0 0,17-1 16,0 1-16,0 0 0,0-1 15,-18-17-15,18 18 0,0 0 16,0-1 0,18-17 15,-1-17-16,-17-1-15,18 18 0,0-18 16,-18 1-16,17 17 0,1-18 0,0 18 0,-18-18 16,17 18-16,-17-17 15,18 17-15,-18 17 32</inkml:trace>
  <inkml:trace contextRef="#ctx0" brushRef="#br0" timeOffset="11578.04">20920 2346 0,'0'18'0,"35"-1"15,0-34 1,-17 17-16,17 0 0,-17 0 0,-1-18 16,19 18-16,-19 0 0,1 0 15,0 0-15,17 0 0,-17 0 0,-1 0 16,1 0-16,-1 0 0,1 0 16</inkml:trace>
  <inkml:trace contextRef="#ctx0" brushRef="#br0" timeOffset="11909.83">21431 2099 0,'0'0'0,"-17"0"16,34 0-1,1 0 1,0 0-16,-1 0 0,36 18 0,-35-18 16,17 0-16,0 17 0,-17-17 15,17 0-15,-17 18 0,-1-18 0,1 18 16,0-18-16,-1 17 0,1 1 16,-18-1-16,18 1 0,-18 17 0,0-17 15,0 0-15,-18 35 0,18-36 0,-18 19 16,1-1-16,-1 0 0,0 0 15,1-17-15,17 17 0,-18-17 0,1 17 16,-1-17-16,18-1 0,0 1 0,-18 0 16,18-1-16</inkml:trace>
  <inkml:trace contextRef="#ctx0" brushRef="#br0" timeOffset="12768.8">22966 1852 0,'-18'18'31,"18"-1"-31,0 19 0,-17-1 0,17 0 15,0 0-15,0 1 0,-18-1 0,18 0 16,0 18-16,-18-18 0,18 1 0,0 52 16,0-53-16,0 1 15,-17-19-15,17 1 0,0 17 0,0-17 16,0-1-16,0 1 0,0 0 16,0-1-16,17 1 15,-17-36-15,0-17 16,0 17-16,18-17 15,-18 0-15,0 0 0,0-1 0,0 1 16,0 0-16,18-1 0,-18-17 16,17 18-16,-17 0 0,18 0 0,-18 17 15,17-17-15,-17 17 0,18-17 0,-18 17 16,18 1-16,-1-1 16,1 36-16,0-18 15,-1 17-15,-17 1 0,18-1 0,-18 1 16,18 17-16,-18-17 0,17 0 15,-17 17-15,0-17 0,0-1 0,18 1 16,-18-1-16,0 1 0,0 0 0,0-1 16,18 1-16,-18 0 47,0-36-47,0 0 15,0 1-15,17-19 0,-17 19 0,0-1 16,18 1-16,-18-1 0,17-17 0,1 17 15,-18 0-15,18 1 16,-1 34 0,1 1-1,-18 0-15,18-1 0,-18 1 0,0 0 16,17 17-16,-17-18 0,0 19 0,0-19 16,18 1-16,-18 17 0,0-17 15,18 0-15,-18-1 0,0 19 0,17-36 16,-17 17-16,18 1 0,-18-1 0,17-17 15,1 0-15,0 0 16,17 0-16</inkml:trace>
  <inkml:trace contextRef="#ctx0" brushRef="#br0" timeOffset="13082.6">23707 2258 0,'0'0'0,"17"0"15,-17-18-15,-17 18 16,-1 18-1,0-18-15,18 17 0,-17 1 0,-1 0 16,18-1-16,-18-17 0,1 36 0,17-19 16,-18 1-16,18 0 15,0-1-15,-17 1 0,17-1 0,17 1 16,1-18 0,-1 0-16,1-18 15,0 18-15,-1-17 0,1-1 16,0 18-16,-18-17 0,0-1 0,17 18 15,-17-18-15,-17-17 16,-1 35-16,18-18 0,-18 1 16,1 17-16,-1 0 0,0-18 0,1 18 15,-1 0-15,1 0 16,-1 0 0</inkml:trace>
  <inkml:trace contextRef="#ctx0" brushRef="#br0" timeOffset="13595.28">23901 2064 0,'0'-18'16,"17"18"-16,-17 18 15,-17-1-15,17 1 16,0 0-16,0-1 0,0 36 0,0-35 16,0 35-16,-18-18 0,18 0 15,0-17-15,0 17 0,0-17 16,0 0-16,0-1 0,0 1 16,0-1-16,0 1 15,18-36 16,-18 1-15,17-1-16,-17 1 0,18-19 0,0 19 16,-18-1-16,17 18 0,1-18 15,0 1-15,-1-1 0,1 18 16,-1 0-16,1-18 0,0 18 16,-1 0-1,-17 18-15,18 0 16,-18-1-1,-18 1-15,1 0 0,-1-1 0,0 1 16,1 0-16,-1-1 16,1 1-16,-1-18 0,0 17 0,1-17 15,-1 18-15,0-18 32,36 0-32,-18-18 15</inkml:trace>
  <inkml:trace contextRef="#ctx0" brushRef="#br0" timeOffset="13801.15">24236 2222 0,'17'18'31,"-17"0"-31,0-1 16,0 1-16,0 0 0,0-1 15,0 1-15,0 0 0,0-1 16,0 1-16,0 0 0,0-1 16,18-17-16,0 0 15</inkml:trace>
  <inkml:trace contextRef="#ctx0" brushRef="#br0" timeOffset="14008.02">24571 2064 0,'0'0'0,"0"17"31,-18 1-31,18 0 0,0 17 16,-17-17-16,17-1 0,-18 18 0,18-17 0,0 0 16,-18-1-16,18 1 0,0 17 15,0-17-15,0 0 0,0-1 16,0 1-16,0 0 0,18-1 15,0-17-15</inkml:trace>
  <inkml:trace contextRef="#ctx0" brushRef="#br0" timeOffset="14371.79">24677 2346 0,'17'18'16,"1"-18"-16,0-18 16,-1 18-16,1 0 0,0-18 15,-1 18-15,1-17 0,0-1 0,-18 0 16,17 18-16,1-17 0,-18-1 0,17 18 16,-17-18-16,0 1 0,18 17 15,-18-18-15,-18 1 31,18 34-31,-17-17 0,-1 18 16,1-18-16,17 17 0,-18 1 0,0 17 16,18-17-16,-17 0 0,-1-1 15,18 1-15,0 0 0,0-1 16,0 1-16,18 0 0,-1-1 16,-17 1-16,18-18 0,0 17 0,-1-17 15,1 0-15,-1 0 0,19 0 0,-19 0 16,1 0-16,0 0 15</inkml:trace>
  <inkml:trace contextRef="#ctx0" brushRef="#br0" timeOffset="15061.87">25665 2293 0,'53'35'32,"-18"-35"-32,0 18 0,0-18 0,1 0 15,-1 0-15,-17 0 0,17 0 0,0 0 16,18 0-16,0 0 0,-18 0 0,18 0 15,0 0-15,-18 0 0,18 0 16,-18 0-16,18 0 0,-17 0 0,-1 0 16,0 0-16,1 0 0,-19 0 15,18 0-15,-17 0 0,0 0 0,-1 0 16</inkml:trace>
  <inkml:trace contextRef="#ctx0" brushRef="#br0" timeOffset="15945.82">27146 2134 0,'0'0'0,"0"-17"32,0-1-32,-17 36 31,-1-1-31,0 1 0,-17 0 15,35-1-15,-18 1 0,1-1 16,-1 1-16,1 0 0,-1 17 0,0-17 16,18-1-16,-35 36 15,35-35-15,0 0 0,0-1 0,-18-17 16,18 18-16,18 17 0,0-35 16,-1 0-16,-17 18 15,18-18-15,17-18 16,-35 0-16,18 1 0,-1-1 0,1 18 15,0-35-15,-18 17 0,17 1 0,-17-1 16,18 0-16,-18 1 0,18-19 16,-18 19-16,17-1 0,-17 0 0,0 1 15,0-1-15,0 1 16,18 17-16,-18 17 31,0 1-15,0-1-16,0 1 0,0 0 15,0-1-15,0 1 0,0 0 16,0-1-16,0 1 0,0 0 16,0-1-16,18-17 15,-1-17 1,1 17-16</inkml:trace>
  <inkml:trace contextRef="#ctx0" brushRef="#br0" timeOffset="16236.64">27270 2275 0,'0'0'15,"17"18"1,-17 0-16,-17-18 16,17 17-16,0 1 0,0 0 15,0-1-15,0 19 0,-18-19 16,18 18-16,0-17 16,0 0-16,18-36 31,-1 0-16,1 1-15,0 17 0,-18-18 16,17 1-16,1-1 0,0 18 0,-18-18 16,17 18-16,-17-17 0,18 17 0,-1 17 31,1 1-31,0 0 16,-18-1-16,17 1 15,1-18-15,-18 17 0,18-17 0,-1 18 16,1-18-16</inkml:trace>
  <inkml:trace contextRef="#ctx0" brushRef="#br0" timeOffset="16783.29">27834 2258 0,'0'-18'16,"0"36"-16,-17-36 0,-1 0 0,0 18 0,1 0 15,-1 0-15,-17 0 0,-1 18 16,19 0-16,-1-18 0,0 17 0,1 1 15,-1 0-15,1-1 0,17 1 16,-18 0-16,18-1 0,0 1 16,18-18-1,17 0-15,0-18 16,-17 18-16,17-17 0,-17-1 0,-1 18 16,1-18-16,0 1 0,-1-19 15,1 19-15,0-1 0,-1 0 0,1-17 16,-1 18-16,1-1 0,0 0 15,-18 1-15,17-1 0,1 0 16,-18 36 0,0 0-1,0-1-15,-18 1 0,18 17 16,0-17-16,-17 17 0,17 0 0,0-17 16,-18 17-16,18 1 0,0-19 0,0 19 15,-18-1-15,18-18 0,0 1 16,0 17-16,0-17 0,0 0 0,0-1 15,0 1 1,-17-18 0,34-18-16,-17 1 15,18-1-15,-18 0 0,18 1 0,-1-1 16,-17 0-16,18 1 0,0-1 0,-1 1 16,-17-1-16,18 0 0,0 18 15,-1-17-15,1-1 0,-1 18 16,1-18-16,0 18 0,-1 0 15,1 0-15,17 0 16,1 0-16,-19 0 0,19-17 16,-19 17-16</inkml:trace>
  <inkml:trace contextRef="#ctx0" brushRef="#br0" timeOffset="17070.11">28363 2293 0,'18'0'16,"-106"18"-16,158-36 0,-52 0 0,-36 18 15,18 18 1,-17-18-16,-1 0 0,0 18 15,1-1-15,-1 1 0,18 0 16,-17-1-16,17 1 16,0 0-16,17-1 15,-17 1-15,18-18 0,-18 17 0,17-17 16,1 0-16,17-17 16,-17 17-16,0-18 0,-18 1 15,17-1-15,1 0 16,-18 1-16,0-1 0,18 0 15,-18 1-15,-18-19 16,0 19-16,18-1 16,-17 0-16</inkml:trace>
  <inkml:trace contextRef="#ctx0" brushRef="#br0" timeOffset="17339.93">28663 2240 0,'0'18'16,"0"-1"-1,0 1-15,-17 35 16,17-35-16,0-1 0,-18 1 16,18 0-16,0-1 0,0 18 15,0 1-15,0-19 0,-18-17 16,18 18-16,0 0 16</inkml:trace>
  <inkml:trace contextRef="#ctx0" brushRef="#br0" timeOffset="17769.66">29034 2311 0,'0'0'15,"-53"-36"1,35 19-16,0 17 15,-17 17-15,17 1 0,1-18 16,-1 18-16,1-1 0,17 1 0,-18 0 16,18-1-16,-18 1 15,18 0-15,18-1 16,0-17 0,-1 0-16,1-17 0,-1 17 15,1-18-15,0 0 0,-1 1 0,1-1 16,0 0-16,-1 1 0,1-1 15,0 0-15,-18 1 0,17-1 0,1 0 16,-18 1-16,18-1 0,-18 1 16,17 17-16,-17 17 31,-17 1-31,17-1 0,0 19 16,0-19-16,0 19 0,-18-19 0,18 1 15,0 17-15,0-17 0,0 0 0,0-1 16,0 1-16,18 17 0,-18-17 15,17-1-15,1 1 0,-1 0 16,1-18-16</inkml:trace>
  <inkml:trace contextRef="#ctx0" brushRef="#br0" timeOffset="19712.96">25753 2311 0,'17'35'15,"-17"-17"1,0-1-16,18 36 0,-18-18 16,18 1-16,-18-1 0,17 0 0,-17 1 15,18-1-15,0 0 0,-1 0 0,1 18 16,0-17-16,17-1 0,-18 18 0,19-18 15,-19 0-15,19 1 0,-19-1 16,19 0-16,-1 0 0,-18 1 0,19-19 16,-19 19-16,19-19 0,-19 19 15,19-19-15,-19 1 0,1-1 0,35 19 16,-36-36-16,1 17 16,0-17-16,17 18 0,-17-18 0,-1 18 15</inkml:trace>
  <inkml:trace contextRef="#ctx0" brushRef="#br0" timeOffset="20431.5">27217 2840 0,'0'0'0,"0"-18"15,-18-17 1,18 17 0,-17 36 15,17 17-31,0-17 0,-18 17 16,18 0-16,-18 1 0,1-1 0,17 18 15,-18-18-15,0 18 0,18-18 16,-17 1-16,17 17 0,-18-18 0,18 0 15,-18 0-15,18-17 0,0 17 0,0 1 16,0-19-16,0 1 16,18-1-16,0-17 0,17-17 15,-17 17-15,-1-18 0</inkml:trace>
  <inkml:trace contextRef="#ctx0" brushRef="#br0" timeOffset="20776.29">27481 3087 0,'0'0'16,"0"-18"-16,-17 18 16,-1 0-16,0 18 0,1-18 15,-1 17-15,1 1 0,-1 0 16,0-1-16,18 1 0,-17 0 0,17-1 16,-18 1-16,18 0 0,0-1 15,18 1-15,-1-1 0,-17 1 16,18-18-16,0 0 0,-1 0 15,1 0-15,-1 0 0,19-18 0,-1 18 16,-17 0-16,-1-17 0,1-1 0,0 1 16,-1 17-16,1-18 0,-18 0 15,0 1-15,0-1 0,0 0 16,-18 18-16,18-17 0,-17 17 0,-1 0 16,0-18-16,1 18 0,-19 0 0,19 0 15,-1 0-15,-17 18 16,17-18-16,18 17 0,-17-17 0,17 18 15,17 0 17</inkml:trace>
  <inkml:trace contextRef="#ctx0" brushRef="#br0" timeOffset="21106.08">27940 3034 0,'0'-18'0,"-18"18"32,1 0-32,-1 18 0,0 0 15,1-18-15,-1 17 0,18 1 0,-17-1 16,17 1-16,0 17 0,0-17 0,0 0 16,0-1-16,17 19 0,-17-19 15,18 1-15,-1 17 0,1-17 0,0-1 16,-1 1-16,1 0 0,-18-1 15,18 1-15,-1 0 0,1-1 0,-18 1 16,0-1-16,0 1 16,-18 0-16,18-1 0,-17 1 0,-1-18 15,-17 18-15,17-18 0,0 17 0,1-17 16,-1 0-16,1 0 16,-1 0-16,0-17 15,36-1 1</inkml:trace>
  <inkml:trace contextRef="#ctx0" brushRef="#br0" timeOffset="22279.85">30268 2117 0,'18'0'16,"-36"0"46,1 17-46,-1 1-16,0 0 0,1-1 15,17 1-15,-18-1 16,18 1-16,0 0 16,0-1-1,18-17 1,-1 0-16,-17-17 16,18 17-16,0-18 0,-1 0 15,-17 1 1,0-1-1,-17 1 17,17 34 15,17-17-16,-17 18-16</inkml:trace>
  <inkml:trace contextRef="#ctx0" brushRef="#br0" timeOffset="22918.96">30021 3263 0,'0'18'16,"-17"-1"15,-1 1 0,18 0-15,0-1-1,18 1 1,-1-18 0,1-18-1,0 18 1,-18-17-16,17 17 0,-17-18 15,-17 18 17,-1 18-17,0-18-15,1 17 0,17 1 0,-18-18 16,18 18-16,-18-18 0,18 17 16,0 1-16,18 0 31,0-18-16,-1 0 1,-17-18-16,18 0 0,-18 1 16,0-1-16,0 0 0</inkml:trace>
  <inkml:trace contextRef="#ctx0" brushRef="#br0" timeOffset="25353.42">29439 1005 0,'-17'-17'0,"-36"-19"31,35 36-15,0 18-16,1-18 0,17 18 0,-18 17 15,1-17-15,17-1 16,0 1-16,0 0 0,0-1 16,0 1-16,17 0 0,-17-1 0,18 1 15,-1-18-15,1 17 16,0-17-16,17-17 15,-35-1 1,18 18-16,-18-17 0,0-1 16,0 0-1,0 1-15,0-1 0,-18 18 0,18-18 16,-18 18 0,1 0-1,-1 18 1,0-18-16,18 18 15,0-1 1,18 1 0,0-18-16,-18-18 15,17 18-15,1-17 16,-18-1 0</inkml:trace>
  <inkml:trace contextRef="#ctx0" brushRef="#br0" timeOffset="29426.88">30304 829 0,'0'0'16,"17"0"15,-17 18-31,0-1 16,-17 19-16,17-1 0,-18 0 0,18 0 15,-18 18-15,18-17 0,0-1 16,-17-17-16,17 17 0,0-18 0,0 1 16,0 0-16,-18-1 0,18 1 15,0 0-15,0-1 16,0 1-1,0-36 1,18 1 0,-18-19-16,17 19 0,1-1 0,0-17 15,-18 17-15,17 1 0,19-19 0,-19 19 16,1-1-16,-1 0 0,1 1 16,17 17-16,-17-18 0,0 18 0,-1-18 15,1 18-15,17 0 0,-17 0 16,-1 0-16,1 18 0,0-18 15,-18 18-15,17-1 0,-17 1 0,0 0 16,18-1-16,-18 1 0,0 0 16,0-1-16,18 1 0,-18-1 0,0 1 15,17-18-15,-17 18 0,18-18 16,0 17-16,-1-17 0,1 0 16,0 0-16,17-17 15,-18 17-15,19-18 0,-1 0 16,-17 1-16,-18-1 0,17 1 0,-17-1 15,0 0-15,0 1 0,0-1 16,0 0-16,0 1 0,-17 17 16,-1-18-16,0 18 0,1 0 0,-19 18 15,19-18-15,-18 17 16,17 1-16,0 0 0,1-1 0,-1 1 16,0 0-16,18-1 0,-17 1 0,17-1 15,0 1-15,0 0 0,0-1 16,0 1-1,17-18-15,1 18 0,0-18 0,-1 0 16,1 0-16,0 0 0,34-18 16,-34 18-16,17-18 0,1 1 0,-19-1 15,19 18-15,-19-18 0,1 1 0,-1 17 16,-17-18-16,18 18 0,-36 18 31,1-1-15,17 1-16,0 0 15,-18-1-15,18 1 32,18-18-32,-1 0 0,1-18 15,0 18-15,-1-17 0</inkml:trace>
  <inkml:trace contextRef="#ctx0" brushRef="#br0" timeOffset="29604.77">31327 970 0,'17'-18'15,"-34"36"-15,52-36 0,-35 36 16,-18-18-16,18 18 0,0-1 16,0 19-16,0-19 0,0 1 15,0 0-15,0 17 0,0-17 16,0-1-16,0 36 0,0-35 0,0-1 16,0 1-16,0 0 15,-17-1-15,17 1 0</inkml:trace>
  <inkml:trace contextRef="#ctx0" brushRef="#br0" timeOffset="29903.59">31380 1164 0,'35'0'15,"-18"0"-15,1-17 0,0 17 0,-1 0 16,19-18-16,-19 18 0,1 0 15,0-18-15,-1 18 0,1 0 16,0 0 0,-18 18-1,0 0-15,-18-1 0,18 1 0,0-1 16,-18-17-16,18 18 0,0 0 0,0-1 16,-17-17-16,17 18 15,0 0-15,17-1 16,1-17-1,0 0 1,-1 0-16,1-17 0,17-1 0,-17 0 16</inkml:trace>
  <inkml:trace contextRef="#ctx0" brushRef="#br0" timeOffset="30115.45">31856 1129 0,'0'0'15,"0"0"-15,0 18 0,-18-1 0,1 1 16,17-1-16,-18 1 0,0 0 15,18-1-15,-17 1 0,17 0 16,0-1-16,0 1 0,0 0 16,0-1-16,17-17 0,-17 18 15,18-18-15,0 0 0,-1 17 16,1-17-16,17-17 0,0-1 16,-17 18-16,-18-17 0,18-1 15,17 0-15,-35 1 0,18 17 0,-1-18 16,-17 0-16,0 1 0</inkml:trace>
  <inkml:trace contextRef="#ctx0" brushRef="#br0" timeOffset="30438.25">32156 1270 0,'0'0'0,"17"0"16,1 0-16,0 0 0,-1-18 0,1 18 0,-18-17 16,18 17-16,-1 0 0,1-18 0,-1 0 15,-17 1 1,0-1-16,-17 1 16,-1 17-16,1 0 0,-1 0 15,-17 17-15,-1-17 0,19 18 16,-1-1-16,0 1 0,-17 17 15,35-17-15,-17 17 0,-1-17 16,18 0-16,0-1 0,0 1 16,0-1-16,0 1 15,18 0-15,-18-1 0</inkml:trace>
  <inkml:trace contextRef="#ctx0" brushRef="#br0" timeOffset="31086.35">30780 2152 0,'-18'18'0,"36"-36"0,-36 53 16,1-17-16,-1-1 0,0 1 0,1 17 15,17-17-15,-18 0 0,0-1 0,18 19 0,-17-19 16,-1 1-16,18 0 0,-18-1 15,18 1-15,-17-1 0,17 1 0,0 0 16,-18-18-16,36 0 16,-18-18-1,17 0-15,1 1 0,0-1 16,-1 1-16,1-1 0,0 0 16,-1 1-16,1-1 0,0 0 15,-1 18-15,1-17 0,0 17 0,-18-18 16,17 18-16,1-18 0,-18 36 31,0 0-31,0-1 0,0 1 16,0 0-16,0-1 0,0 1 15,0 0-15,0-1 0,0 1 16,17 17-16,1-17 0,0-1 16,-1-17-16</inkml:trace>
  <inkml:trace contextRef="#ctx0" brushRef="#br0" timeOffset="31859.86">31133 2346 0,'-106'35'32,"106"-17"-32,-18-18 0,1 0 15,17 18-15,-18-1 16,36 1-1,-1-18-15,1 0 16,-1 0 0,1 0-16,0 0 15,-1 0-15,1 0 32,-18 17-32,0 1 15,0 0 1,0-1-16,18 1 15,-18 0-15,17-18 16,19-18 0,-19 18-1,1-18-15,-1 1 0,1-1 0,0 0 16,17-17-16,-17 0 0,-1 17 16,1 1-16,0-1 0,-1 0 0,1 1 15,-1-1-15,-17 0 0,18 1 16,0 17-16,-36 17 31,18 1-31,0 17 0,-18-17 0,18 17 16,0-17-16,-17 17 0,17-17 0,-18 17 15,18-17-15,0 17 0,-17 0 16,17 18-16,-18-35 16,18-1-16,0 1 0,0 0 15,-18-18-15,18-18 31,0 0-31,18 1 16,-18-1-16,18 1 16,-18-1-16,17 0 0,-17 1 0,18 17 15,-18-18-15,17 0 0,1 1 16,0 17-16,-1-18 0,-17 0 0,18 18 16,0-17-16,-1-1 0,1 18 0,0-17 15,-1 17-15,1 0 16,-18-18-16,0 36 31,0-1-31,0 1 0,0-1 16,-18 1-16,18 0 0,0-1 0,-17 1 15,17 0-15,0-1 0,0 1 16,-18 0-16,36-1 31,-1-17-15,1-17-16</inkml:trace>
  <inkml:trace contextRef="#ctx0" brushRef="#br0" timeOffset="32085.72">31785 2522 0,'0'0'0,"0"18"16,-17 0 0,17-1-16,0 1 0,0 0 15,0-1-15,0 1 0,0-1 16,17 1-16,-17 0 15,18-1-15,0-17 16,-1 0-16,1 0 0,17-17 16,-17 17-16,-1-18 0,1 0 15,0 1-15,-1-1 0,1 18 16,-18-17-16,18-1 0,-18 0 0,17 1 16</inkml:trace>
  <inkml:trace contextRef="#ctx0" brushRef="#br0" timeOffset="32811.78">30339 3581 0,'-18'0'15,"18"17"1,-17 1-16,17 0 16,-18-1-16,18 1 0,0 0 0,-18-1 15,18 1-15,0-1 0,-17 1 16,17 0-16,0-1 0,0 1 0,-18 0 16,18-1-16,0 1 15,-18-18-15,18 18 16,18-36-1,0 0-15,-18 1 16,17-1-16,1-17 0,-18 17 16,18 0-16,-1-17 0,1 18 0,0-1 15,-1 0-15,1-17 0,17 17 16,-17 1-16,-1-1 0,1 0 16,0 18-16,-1 0 0,19 18 15,-19 0-15,-17-1 16,18 1-16,-18 0 0,0-1 15,17 1-15,-17 0 0,0-1 0,18 1 16,-18-1-16,18 1 16,-18 0-16,17-18 0,-17 17 0,18-17 15,0 0-15,17-17 16</inkml:trace>
  <inkml:trace contextRef="#ctx0" brushRef="#br0" timeOffset="33126.58">30850 3687 0,'0'-36'31,"0"72"-31,0-89 0,-17 53 16,17-18-16,-18 18 0,1 0 16,-1 0-16,-17 18 15,17-18-15,18 17 0,-18 1 16,1 0 0,17-1-16,17 1 15,1-18 1,0 0-16,-1 0 0,1 0 15,0 0-15,-1 0 16,1 0-16,-18 17 16,0 1-16,17-18 0,-17 18 15,0-1 1,0 1-16,18 0 16,-18-1-1,18-17-15,-1 0 16,1-17-16,0-1 0,-1 0 15,1 1-15</inkml:trace>
  <inkml:trace contextRef="#ctx0" brushRef="#br0" timeOffset="33310.46">31186 3457 0,'35'-35'32,"-229"335"-32,353-565 0,-124 248 15,-35 34-15,0 1 0,0-1 0,0 1 16,0 0-16,-18 35 0,18-36 15,0 19-15,0-1 0,0-17 0,-17 17 16,17-18-16,0 19 0,-18-19 0,18 1 16,0 0-16,-18-1 0,18 1 0,-17 0 15,-1-18 1</inkml:trace>
  <inkml:trace contextRef="#ctx0" brushRef="#br0" timeOffset="33595.28">31097 3881 0,'18'-142'46,"-18"125"-46,18-1 16,-1 1-16,1 17 0,0-18 0,-18 0 16,17 18-16,1-17 0,17-1 15,-17 18-15,-1-18 0,1 18 0,-18-17 16,18 17-16,-1 0 0,1 0 16,-18-18-16,18 18 15,-18 18 1,0-1-16,0 1 15,0 0-15,0 17 16,-18-17-16,18-1 0,0 1 0,0-1 16,0 1-16,0 0 0,0-1 15,18-17 17,-1 0-32,1-17 15,-1-1-15</inkml:trace>
  <inkml:trace contextRef="#ctx0" brushRef="#br0" timeOffset="33843.12">31538 3669 0,'53'-53'47,"-106"106"-47,106-88 16,-53 52-16,-17 19 0,17-19 16,0 1-16,0-1 0,0 1 0,0 0 15,17-1 1,-17 1-16,18-18 0,0 0 15,-18 18-15,17-18 16,18-18-16,-17 0 0,0 18 0,-1-17 16,1 17-16,0-18 0,-1 0 0,1 1 15,0-1-15,-18 1 16,17 17-16,-17-18 16</inkml:trace>
  <inkml:trace contextRef="#ctx0" brushRef="#br0" timeOffset="34179.49">31873 3792 0,'0'0'0,"18"0"15,0 0-15,17 0 0,-17-17 16,-1-1-16,1 18 0,0-18 15,52-34 1,-70 34-16,18 0 16,-18 1-16,-18-1 15,1 36 1,-1-18-16,0 0 0,1 17 16,-1 1-16,0 0 0,1-1 15,-1 1-15,0-1 0,1 1 0,17 0 16,0-1-16,-18 19 0,18-19 0,0 1 15,18 17-15,-1-17 16,-17-1-16,18-17 0,-18 18 16,18-18-16,-1 18 0,1-18 15,0 0-15</inkml:trace>
  <inkml:trace contextRef="#ctx0" brushRef="#br0" timeOffset="41056.26">15452 5450 0,'0'-17'16,"-53"-36"0,35 53-16,0 0 0,-17 18 15,18-18-15,-19 17 0,19 1 16,-1 17-16,-17-17 0,17 17 0,0 0 16,1-17-16,-1 35 0,1-18 15,17 0-15,0 1 0,0-19 0,0 1 16,17 52-16,1-34 0,-18-1 0,35 0 15,-17 1-15,17-19 16,-17 18-16,52 18 0,-52-35 16,17 0-16,0-1 0,-17 1 0,0 0 15,-1-18-15,1 17 0,0 1 0,-18 0 16,0-1-16,0 1 0,0 17 0,-18-17 16,0-1-16,1 1 0,-1 0 0,0-1 15,-17 1-15,17 0 0,-17-1 16,18-17-16,-1 18 0,-17-1 15,17-17-15,0 18 0,1-18 0,-1 0 16,0 0-16,18-18 16,0 1-16,18-18 0,0 17 15,-18 0-15,17-17 0</inkml:trace>
  <inkml:trace contextRef="#ctx0" brushRef="#br0" timeOffset="41262.14">15593 5786 0,'88'-71'31,"-176"142"-31,194-142 0,-106 106 16,0-17-16,0 0 0,0-1 15,0 18-15,0-17 0,0 17 0,0 36 16,-18-36-16,18 0 0,0 1 0,0-1 16,0 0-16,0-17 0,0 0 0,0 17 15,18 18-15,-18-36 0,0 1 16,17 0-16,-17-1 0,0 1 0,18 0 15</inkml:trace>
  <inkml:trace contextRef="#ctx0" brushRef="#br0" timeOffset="41799.8">15593 6209 0,'-18'-35'31,"36"70"-31,-18-88 0,17 35 15,1 18-15,0-17 0,-1 17 0,1 0 16,0 0-16,17 0 0,-17-18 16,17 18-16,-18 0 0,19 0 15,-19 0-15,19 0 0,-19 0 16,19 0-16,-19 0 0,54 0 0,-54 0 16,1-18-16,0 18 0,-1-17 0,1 17 15,0-18-15,-18 0 16,0 1-1,-18 17 1,0 0 0,18 17-16,-17 1 15,-1 0-15,18-1 0,-18 1 0,18 0 16,0-1-16,-17 1 0,17 0 16,0-1-16,17 1 15,1-18 1,0 0-16,-1-18 0,1 18 15,0-17-15,-1-1 0,1 0 16,-18 1-16,17-1 0,1-17 0,0 17 16,-18 0-16,0 1 0,17 17 15,-17-18-15,0 36 16,0-1 0,0 1-16,0 0 15,0 17-15,0-17 0,0-1 0,0 1 16,0 0-16,18 35 0,-18-36 0,0 1 15,18-18-15,-18 17 0,17-17 16,1 18-16,0-18 16,17-18-16,-17 1 0,-1-1 0,1 1 15,-18-1-15</inkml:trace>
  <inkml:trace contextRef="#ctx0" brushRef="#br0" timeOffset="42143.58">16581 5838 0,'-18'-52'15,"36"104"-15,-36-122 0,0 88 16,1-1-16,-1 1 0,18-1 16,-18 19-16,18-19 0,-17 19 0,17-1 15,-18-17-15,18 17 0,0 35 16,0-52-16,0 0 0,18 35 16,-1-36-16,-17 19 0,18-19 15,0 1-15,-1-1 0,1-17 0,0 18 0,17-18 16,-18 0-16,1 0 0,0 0 15,17-35-15,-17 35 0,-1-18 16,-17 1-16,0-1 0,0 0 16,-17 1-16,-1-1 15,0 0-15,1 18 0,-1-17 0,0 17 16,1 0-16,-1 0 0,1 0 16,-1 0-16,-17 17 0,17-17 15,0 18-15,18 0 16,18-1-1,0 1-15,-1-18 0,1 0 0,0 0 16,-1 0-16</inkml:trace>
  <inkml:trace contextRef="#ctx0" brushRef="#br0" timeOffset="42355.45">16933 5962 0,'18'0'0,"-283"229"0,512-458 0,-229 211 0,-18 36 31,0 0-31,0-1 0,-18 18 16,18-17-16,0 17 0,0-17 0,0 17 16,0-17-16,0 0 0,0-1 0,18 36 15,-18-35-15,18-1 0,-18 1 16,17 0-16,1-18 0,0 17 0,-1-17 16,1 0-16,-1 0 15,1-17-15,0-1 0,-1 0 0,1 1 16</inkml:trace>
  <inkml:trace contextRef="#ctx0" brushRef="#br0" timeOffset="42574.31">17251 5856 0,'17'-35'16,"-122"441"-16,193-777 0,-71 353 16,1 54-16,-18-19 0,0 1 15,0 17-15,0-17 0,18 17 0,-18 0 16,0-17-16,17 17 0,-17 1 15,18-19-15,-18 19 0,18-1 0,-18 0 16,17-17-16,-17 17 0,0-17 0,18 17 16,-18-17-16,18-1 0,-18 1 0,0 0 15,0-1-15,17-17 16,-34 0-16</inkml:trace>
  <inkml:trace contextRef="#ctx0" brushRef="#br0" timeOffset="42776.18">17022 5803 0,'0'0'16,"0"-17"-16,-18 17 0,18-18 15,0 0 1,0 36 15,18 0-31</inkml:trace>
  <inkml:trace contextRef="#ctx0" brushRef="#br0" timeOffset="46542.32">15328 6950 0,'0'0'15,"-17"-36"-15,17 19 16,0 34 0,0 1-1,0 0-15,0 17 0,0 0 0,17 1 16,-17-1-16,0 0 0,0 18 0,18-18 16,-18 18-16,0-18 0,0 18 0,0-17 15,17 17-15,-17-18 0,0 0 16,0 0-16,18 1 0,-18-19 0,0 19 15,0-19-15,0 1 0,0 0 16,0-1-16,0-34 16,0-1-16</inkml:trace>
  <inkml:trace contextRef="#ctx0" brushRef="#br0" timeOffset="46875.63">15311 7426 0,'17'-423'46,"-34"846"-46,34-882 0,1 442 16,-1-1-16,1 0 0,0 18 16,-1-17-16,1 17 0,17 0 15,-35 17-15,18 1 0,0 0 16,-18-1-16,17 1 0,-17 0 0,0 17 16,0-17-16,0-1 0,0 1 15,-17 52-15,17-52 0,0 17 0,-18 1 16,18-1-16,-18-18 0,18 19 15,-17-19-15,17 1 0,-18 0 0,18-1 16,0 1-16,18 0 31,-1-36-31,1 18 0,0 0 16,-1-18-16,1 18 0,0-17 0,-1 17 16,1 0-16,17 0 0,-17-18 15,-1 18-15,1 0 0,0-18 0,-1 18 16,1 0-16,0 0 0,-1 0 15</inkml:trace>
  <inkml:trace contextRef="#ctx0" brushRef="#br0" timeOffset="47649.14">15857 7408 0,'18'0'0,"-36"0"0,36-17 16,-18-1-16,0 0 16,0 1-16,0-1 0,18-17 15,-18 17-15,0 1 0,17-1 0,-17 0 16,0 1-16,0-1 0,0 0 16,0 1-16,-17-1 15,17 36 1,-18-18-16,18 17 0,-18 1 15,18 0-15,-17 17 0,17-17 16,0 17-16,0 0 0,0-17 16,0-1-16,0 19 0,17 17 0,-17-36 15,18 19-15,-18-19 0,18 1 0,-18-1 16,17 1-16,1 0 0,0-18 16,-1 17-16,1-17 0,-1 0 15,1-17-15,0-1 0,-1 0 16,1 1-16,0-1 0,-18-17 0,17 17 15,-17 1-15,0-19 0,18 1 16,-18 0-16,0 17 0,0 0 0,0-17 16,0 18-16,-18-54 0,18 36 15,0 17-15,-17-17 0,17 17 16,0 1-16,0-1 0,0 0 0,0 1 16,0 34-1,0 1-15,0 0 0,0-1 16,17 1-16,-17 35 0,18-18 15,-18 0-15,0 1 0,0-19 16,18 18-16,-18 1 0,0-1 0,17-17 16,-17 17-16,0-17 0,18 17 0,-18-17 15,17-1-15,1 1 0,0-18 32,-1-18-32,-17 1 0,0-1 15,18 0-15,-18-17 0,18 17 0,-18 1 16,17-1-16,-17 0 0,0 1 15,0-1-15,18 0 0,-18 1 16,0-1-16,18 18 16,-18 18-1,0-1 1,17 1-16,-17 0 0,0-1 0,0 1 16,0 0-16,18-1 0,-18 1 0,0 0 15,18-1-15,-18 1 0,0 0 16,17-1-16,-17 1 15,18-18-15,-18 17 16</inkml:trace>
  <inkml:trace contextRef="#ctx0" brushRef="#br0" timeOffset="48319.72">16863 7267 0,'-18'0'0,"18"-17"16,-17 17-16,-1 0 15,0-18-15,1 18 0,-1 0 16,-17 18-16,17-1 0,0-17 16,1 18-16,17-1 0,-18 1 15,0 0-15,18-1 0,-17 1 0,17 0 16,0-1-16,0 1 0,0 0 16,0-1-16,17 1 0,-17 0 15,18-18-15,0 17 0,-1-17 16,1 0-16,0-17 0,-1 17 15,1-18-15,0 0 0,-1 1 16,-17-1-16,18 0 0,0 1 0,-18-19 0,17 19 16,-17-1-16,18-17 0,-18 17 15,17 1-15,-17-1 0,0 0 16,0 1 0,-17 17-1,34 17-15,-17 1 16,0 0-16,0-1 0,0 18 15,18 1-15,-18-19 0,0 1 16,18 0-16,-18-1 0,17 1 16,-17 0-16,18-18 15,-18-18 1</inkml:trace>
  <inkml:trace contextRef="#ctx0" brushRef="#br0" timeOffset="48567.56">17004 7073 0,'0'18'0,"18"-1"0,-18 1 16,0 0-16,17-1 0,-17 1 0,0 0 15,18 17-15,-18-17 0,17-1 0,-17 1 16,0-1-16,18 1 0,-18 17 0,18-17 16,-18 0-16,17-1 0,1 1 15,-18 0-15,0-1 0,18 1 16</inkml:trace>
  <inkml:trace contextRef="#ctx0" brushRef="#br0" timeOffset="50721.72">17198 7426 0,'0'0'0,"-18"0"0,-17-18 32,53 1-17,-18-1-15,0 0 16,17 18-16,1-17 15,0 17-15,-1 0 0,1 0 16,17 17-16,-17-17 16,-1 18-16,1-18 0,0 18 15,-1-1-15,1-17 0,0 18 0,-18 0 16,17-1-16,-17 1 16,0 0-16,0-1 15,-17 1-15,17-1 0,-18 1 16,0-18-16,18 18 0,-17-18 15,-1 17-15,0-17 0,18 18 16,-17-18-16,-1 0 0,0 0 16,1-18 15,17 1-15,0-1-16,17 0 15,1 1-15</inkml:trace>
  <inkml:trace contextRef="#ctx0" brushRef="#br0" timeOffset="50961.56">17551 7214 0,'0'-17'0,"0"34"0,0 1 16,0 0-1,17 17-15,-17-18 0,0 1 0,0 17 16,0-17-16,18 0 0,-18 17 0,0-17 15,0-1-15,0 1 0,18 0 16,-18-1-16,0 1 0,17-1 16,-17 1-16,0 0 0,0-1 15,18-34 1,-18-1 0,0 0-16,18 1 0</inkml:trace>
  <inkml:trace contextRef="#ctx0" brushRef="#br0" timeOffset="51192.42">17727 6914 0,'18'18'32,"-106"529"-32,176-1076 0,-106 493 0,36 89 0,-1-17 0,-17-19 0,0 1 15,0 0-15,0 17 0,0 18 0,0-18 16,0 0-16,18-17 0,-18 17 0,0-17 15,0 17-15,18 0 0,-18-17 16,17 0-16,-17 17 0,18-17 16,-18-1-16,18-17 0,-18 18 0,17-18 15,1-18 1,-18 1-16</inkml:trace>
  <inkml:trace contextRef="#ctx0" brushRef="#br0" timeOffset="51391.29">17956 7232 0,'0'18'47,"-53"123"-47,106-300 0,-53 212 0,0-36 16,0 19-16,0-19 16,0 1-16,0 0 0,0 17 0,18-17 15,-18-1-15,0 1 0,0 0 16,18-18-16,-1 0 15,1-18 1,-18 0-16</inkml:trace>
  <inkml:trace contextRef="#ctx0" brushRef="#br0" timeOffset="51578.69">18168 7003 0,'18'0'31,"-36"0"-31,36 17 0,-1 1 0,-17 0 16,0 17-16,0-18 0,0 1 16,18 17-16,-18-17 0,0 0 0,0 17 15,18-17-15,-18 34 16,0-34-16,0 0 0,0-1 16</inkml:trace>
  <inkml:trace contextRef="#ctx0" brushRef="#br0" timeOffset="52019.41">18186 7320 0,'70'-176'47,"-140"352"-47,158-352 0,-70 158 16,-1 0-16,1 1 0,-1 17 15,-17-18 1,18 18-16,-18 18 15,18-1 1,-18 1-16,0 0 0,0-1 16,17-17-16,-17 18 0,0 0 15,18-18-15,0 0 16,17-18 0,-17 0-1,-1 1-15,1-1 16,-18 0-16,17 18 0,1 18 47,0 0-47,-18-1 0,17 1 15,-17 0-15,18-1 0,-18 1 0,0 17 16,0-17-16,18 17 0,-18-17 0,0-1 16,0 1-16,0 0 0,0-1 15,0 1-15,-18 17 0,18-17 0,-18 0 16,18-1-16,-17 1 0,-1-1 0,0-17 15,1 0-15,-1 18 0,1 0 16,-19-18-16,19 0 0</inkml:trace>
  <inkml:trace contextRef="#ctx0" brushRef="#br0" timeOffset="52388.18">16581 7796 0,'0'89'31,"0"-36"-31,17-36 0,-17 18 16,0 1-16,18-1 0,-18-17 15,0 17-15,17 0 0,-17 0 0,0 1 16,18-19-16,-18 19 0,18-1 16,-18-17-16,17-1 0,-17 18 0,18-17 15,-18 0-15,18 17 0,-36-17 31,18-36-31</inkml:trace>
  <inkml:trace contextRef="#ctx0" brushRef="#br0" timeOffset="52753.95">16669 8414 0,'194'-265'78,"-159"265"-78,-264 265 0,493-547 15,-246 282-15,17-18 0,-17 18 0,17 0 16,-17 0-16,35-18 0,-36 18 16,1-17-16,0-1 0,-18 0 15,17 18-15,-17-17 0,0-1 16,0 0 0,0 1-16,-17-36 0,-1 35 0,18 1 15,-18-1-15,18 0 0,0 1 16,-17 17-16,17-18 0,-18 36 31,18-1-31,0 19 16,0-19-16,0 1 0,0 17 0,0-17 15,0-1-15,0 1 0,18 35 0,-18-18 16,0 1-16,0-19 0,17 18 16,-17 1-16,0-19 0,18 1 0,-18 17 15,0-17-15,18 0 0,-18-1 0,17 1 16,1-18-16,-18 17 0,18-17 15</inkml:trace>
  <inkml:trace contextRef="#ctx0" brushRef="#br0" timeOffset="53428.62">17392 8061 0,'-35'-18'15,"-71"318"-15,194-600 16,-35 318-16,-141-18 0,70 18 15,0-1-15,1 1 0,17 0 16,-18-1-16,18 1 0,-17 17 0,17-17 16,0-1-16,0 1 15,0 0-15,17-18 16,1 0-16,-1 0 16,1-18-16,0 18 0,-1-18 15,1 18-15,0-17 0,-18-1 16,17 18-16,-17-18 0,18 1 15,-18 34 32,18 1-47,-18 0 0,0-1 16,0 1-16,0 0 0,17-18 0,-17 17 16,0 1-16,18 0 15,-1-18 16,-17-18-15,18 0-16,-18 1 16,18 17-16,-18-18 15,0 36 17,17-18-32,-17 17 15,0 1 1,18-18-1,-18-18 17,18 1-32,-18-1 15,17 0-15,-17 1 0,18-1 0,0 0 16,-18 1-16,17-1 0,1 1 16,-18-1-16,18 18 15,-1 0 1,1 18-1,-18-1-15,17-17 16,-17 18-16,0-1 0,18-17 0,0 18 0,-1 0 16,1-18-16,0 17 15,-1-17-15</inkml:trace>
  <inkml:trace contextRef="#ctx0" brushRef="#br0" timeOffset="53824.01">17992 8114 0,'-18'-35'32,"36"70"-32,-54-70 0,19 35 15,17 17-15,-18 1 0,0-18 16,18 18-16,0-1 0,-17 1 0,17-1 16,0 1-16,0 0 15,0-1-15,17-17 16,-17 18-16,18-18 15,0-18 1,-1 1-16,-17-1 0,18 0 16,-18 1-16,0-1 0,18 1 0,-18-1 15,0-17-15,0 17 0,0-17 16,0 17-16,0-17 0,0 17 16,0 1-16,0-1 0,0 0 15,0 1 1,0 34-1,0 1-15,0 0 0,0-1 16,0 18-16,0-17 0,0 0 16,17 35-16,-17-36 0,18 1 0,-18 0 15,18-18-15,-18 17 0,17 1 16,1-18-16,0 0 0</inkml:trace>
  <inkml:trace contextRef="#ctx0" brushRef="#br0" timeOffset="54198.92">18309 7973 0,'-17'0'16,"-125"176"-16,284-335 0,-125 142 0,-52 52 0,17-17 16,18-1-16,-17 1 0,17 0 0,0-1 15,-18 1-15,18 0 16,18-1-1,-18 1-15,17-18 0,-17-18 16,18 18-16,0-17 16,-1-1-16,1 0 15,-1 18 1,-17-17-16,18 34 31,-18 1-15,0 0-1,18-18 1,-18 17-16,17-17 31,-17-17-15,0-1-16,0-17 0</inkml:trace>
  <inkml:trace contextRef="#ctx0" brushRef="#br0" timeOffset="54395.87">18450 7743 0,'71'71'47,"-142"-142"-47,142 160 0,-54-72 16,-17 1-16,18 17 0,-18-17 0,0 17 16,18-17-16,-18 17 0,17-17 0,-17-1 15,0 1-15,0 17 0,18-17 16,-18 0-16,0-1 0,0 1 15,0-1-15,0 1 0</inkml:trace>
  <inkml:trace contextRef="#ctx0" brushRef="#br0" timeOffset="58078.35">8943 9490 0,'0'-18'31,"35"0"-15,-52 18-16,34 0 15,-17 18 1,18 0 0,-18-1-16,17 1 0,-17 0 15,0-1-15,18 1 0,-18 0 16,18 17-16,-18-18 0,17 1 0,1 0 15,-18-1-15,18 1 0,-1-18 0,-17 18 16,18-18-16,0 0 0,-1 0 0,1 0 16,0-18-16,17 0 0,-18 1 0,1-1 15,0 0-15,-1 1 0,-17-1 16,18 1-16,0-1 0,-18 0 16,17 1-16</inkml:trace>
  <inkml:trace contextRef="#ctx0" brushRef="#br0" timeOffset="58628.23">9278 10231 0,'0'0'0,"0"17"31,0 1-15,0-1-16,0 1 0,18 0 0,-18-1 16,17 1-16,-17 0 15,18-18-15,0 17 16,-1-17-16,1 0 0,0 0 16,-1 0-16,36-17 0,-35 17 15,-1 0-15,1-18 0,0 0 0,-1 18 16,1-17-16,0-1 0,-1 18 0,1-18 15,-18 1-15</inkml:trace>
  <inkml:trace contextRef="#ctx0" brushRef="#br0" timeOffset="61572.47">24624 14728 0,'0'-17'0,"18"17"47,-1 0-32,-17 17 1,18 1-16,-18 0 0,17-1 0,-17 1 16,0 0-16,18-1 0,-18 1 0,18 0 15,-18-1-15,17 1 0,1-1 16,0 1-16,-1-18 0,1 0 0,0 18 15,-1-18-15,1 0 0,35-18 16,0-17-16,-36 17 0,1 1 16,17-1-16,-17-17 0,-1 17 15,1 0-15,0-17 0,-1 17 0,1 1 16,0-1-16,-18 1 0,0-1 0</inkml:trace>
  <inkml:trace contextRef="#ctx0" brushRef="#br0" timeOffset="62661.64">26247 14411 0,'0'0'0,"0"-35"0,0 17 31,-18 18-31,0 18 15,1-1-15,17 1 0,-18 0 16,18-1-16,-18 19 0,1-19 16,17 18-16,-18 1 0,1 17 0,17-18 15,-18 18-15,18-18 0,0 18 0,-18 0 16,18 0-16,0-18 0,0-17 0,18 52 16,-18-34-16,18-1 0,-1 0 15,1-17-15,-1-1 0,1 1 0,17 0 16,-17-18-16,17 0 0,-17 0 15,17-18-15,18-17 0,-18 17 16,1-52-16,-19 52 0,1-17 16,0-1-16,-18 19 0,17-1 0,-17-17 15,0 17-15,0-17 0,-17 35 16,-1-18-16,0 18 0,-17 0 16,0 18-16,-1-18 0,19 18 15,-18-1-15,17 1 0,0-1 16,-17 1-16,17 17 0,1-17 0,-1 17 15,0-17-15,1 0 0,-1 17 0,1-17 16,17-1-16,0 18 0,0-17 0,0 0 16</inkml:trace>
  <inkml:trace contextRef="#ctx0" brushRef="#br0" timeOffset="63254.5">26705 14605 0,'-17'18'0,"34"-36"0,-34 71 0,17-35 16,-18 17-16,18 0 0,0 0 0,0 18 15,-18-17-15,18 16 0,0-34 16,0 17-16,0 1 0,18 52 0,0-53 15,-18 0-15,0 1 0,17-1 16,1 0-16,-18-17 0,18 17 0,-18-17 16,17-1-16,1 1 0,-18-36 31,0 1-15,-18-18-16,18 17 0,-17 0 0,17 1 15,-18-19-15,0 19 0,1-19 16,-1 19-16,18-18 0,-18-1 0,1 19 15,-1-19-15,0 1 0,1 0 0,17 17 16,-18-17-16,18 0 0,0-1 16,0 1-16,0 17 0,0-17 0,18-18 15,-1 18-15,1 17 0,0-17 16,-1 17-16,1 1 0,0-19 0,-1 19 16,1 17-16,17-18 0,-17 1 0,-1 17 15,19-18 1,-19 18-16,1 18 15,-18-1-15,0 1 16,-18 17-16,18-17 0,-17-1 0,-1 19 16,0-19-16,1 1 0,-1 17 15,1-17-15,-1-1 0,0 19 16,1-19-16,-19 19 0,36-19 0,-17 1 16,-1 0-16,36-1 15,-1-17 1,1 0-16,0 0 0,17-17 15,-17 17-15</inkml:trace>
  <inkml:trace contextRef="#ctx0" brushRef="#br0" timeOffset="63598.39">27199 14499 0,'18'0'47,"-36"0"-47,18 0 0,0 35 0,-17-17 0,17 0 16,-18 17-16,18-17 0,-18 17 0,18-17 15,-17 17-15,17 0 0,17 36 16,-17-36-16,18-17 16,0-1-16,-1 1 0,1-1 15,-1 1-15,1 0 0,0-18 16,-1 0-16,1 17 0,0-17 0,-1 18 15,-17 0 1,0-1 0,-17 1-16,17 0 15,-18 17-15,0-35 0,1 18 0,-1-1 16,0 1-16,-17-1 0,18 1 16,-19-18-16,19 18 0,-19-18 0,1 17 15,0 1-15,0-18 0</inkml:trace>
  <inkml:trace contextRef="#ctx0" brushRef="#br0" timeOffset="65255.48">10178 9578 0,'17'0'31,"1"18"-15,-36-18-16,18 35 15,-17-18-15,17 1 0,-18 0 0,0 17 16,18 0-16,-17-17 0,-1 17 15,0 0-15,18 1 0,-17-1 16,17 0-16,0 1 0,0 17 0,0-36 16,0 1-16,17 52 0,-17-34 0,18-1 15,0-17-15,17 34 16,-17-34-16,-1 0 0,1-1 0,17 1 16,-17-18-16,17 0 0,-17 0 15,35-18-15,-36 1 0,1-1 0,0 0 16,-1 1-16,1-1 15,-18 1-15,0-1 0,0 0 0,0 1 16,-18-1 0,1 0-16,-1 18 0,0 0 15,1 0-15,-1 18 0,0-18 16,1 18-16,-1-18 0,0 17 0,1 1 16,17 0-16,-18-1 0,1 1 15,17-1-15,0 1 16</inkml:trace>
  <inkml:trace contextRef="#ctx0" brushRef="#br0" timeOffset="65864.28">10548 9842 0,'18'-52'47,"-36"104"-47,36-87 0,-18 53 15,0-1-15,0 19 0,17-19 16,-17 1-16,0 17 0,0 1 0,0-19 16,18 19-16,-18-1 0,0-18 0,18 19 15,-18-1-15,0 0 0,17 1 16,-17-19-16,18 18 0,-18 1 0,0-19 15,18 1-15,-18 17 0,0-17 0,0 0 16,17-1-16,-17 1 0,-17-18 31,17-18-15,0 1-16,-18-1 16,18 0-16,0-17 0,-18 17 0,1-17 15,17 17-15,-18-17 0,18 18 0,-18-19 16,18 1-16,-17 0 0,17-1 15,-18 1-15,18 0 0,-18 0 0,18 17 16,0-17-16,0-1 0,0 19 0,0-1 16,0-17-16,18 17 0,0 1 15,-18-1-15,17 0 0,1 18 0,0-17 16,-1 17-16,1 0 16,0 0-16,-1 0 15,-17 17-15,0 1 0,18 0 0,-18-1 16,0 1-16,-18 17 15,18-17-15,-17 17 0,17-17 0,-18-1 16,18 19-16,-18-19 0,18 1 0,-17 0 16,17-1-16,-18 1 0,18-1 15,0 1-15,18 0 32,-1-18-32,1 0 15,0-18-15,-1 18 0,1-18 16,-1 18-16</inkml:trace>
  <inkml:trace contextRef="#ctx0" brushRef="#br0" timeOffset="66180.2">10848 9984 0,'18'70'109,"-71"-105"-109,88 0 0,-17 123 0,-1-53 16,-17 0-16,18-17 0,-1 0 0,-17-1 16,18 1-16,17 0 0,1-1 15,-19-17-15,1 18 0,0-18 16,-1 17-16,1-17 16,-18 18-16,17-18 0,-17 18 15,-17-1 1,-1 1-16,18 0 0,-17-18 15,-1 17-15,18 1 0,-18-18 0,1 18 16,17-1-16,-18 1 0,0 0 16,18-1-16,-17-17 0,17 18 15,-18-18-15</inkml:trace>
  <inkml:trace contextRef="#ctx0" brushRef="#br0" timeOffset="102347.44">15575 14235 0,'0'-18'0,"0"36"0,-35-54 0,35 19 0,-18 17 15,1-18-15,-1 18 0,0 0 0,1 0 16,-1 0-16,0 0 0,-17 18 16,0-1-16,17-17 0,1 36 15,-19-19-15,19 19 0,-19-1 0,19 0 16,-1 0-16,0 18 0,1 0 0,-1 0 15,18 18-15,0-18 0,0-1 0,0-16 16,0 52-16,18-35 0,-1 0 0,1 0 16,0 0-16,17-18 0,-17 18 15,17-18-15,35 18 0,-34-35 16,-1-1-16,0-17 0,18 18 16,-17-18-16,-19 0 0,18 0 0,36-18 15,-36 18-15</inkml:trace>
  <inkml:trace contextRef="#ctx0" brushRef="#br0" timeOffset="102793.81">16175 14711 0,'-106'17'31,"-141"460"-31,600-971 0,-477 529 16,124-17-16,-17-1 0,-1 19 0,0-1 16,1-17-16,17 17 0,-18 35 15,18-34-15,0-1 0,0 0 16,18 36-16,-18-54 0,17 19 16,1-19-16,0 1 0,17 17 0,-17-35 15,-1 18-15,19 0 0,-19-18 0,1 0 16,-1 0-16,36-18 0,-17 18 0,-19-18 15,19 1-15,-19-19 0,1 1 16,0 17-16,-1-17 0,1 0 0,-1 0 16,1-1-16,0 1 0,-1-53 15,-17 53-15,0 17 16,-17-70-16,-19 35 16,19 18-16,-18-1 0,17 1 15,-17 17-15,-1-17 0,1 17 0,17 1 16,-17-1-16,0 18 0,0 0 0,17 0 15,0 0-15,-35 18 0,36-1 0,-19 1 16,19 0-16,-1 17 0,1-17 16,17 17-16,0-17 0,-18 17 0,18 0 15</inkml:trace>
  <inkml:trace contextRef="#ctx0" brushRef="#br0" timeOffset="103498.02">17374 14164 0,'-17'0'0,"34"0"0,-52 0 0,17 0 16,-35 18-16,36-18 0,-18 0 16,17 17-16,-17 1 0,17-18 15,-17 18-15,17-1 0,-17 19 0,17-19 16,1 18-16,-1-17 0,0 17 0,1 1 15,-1-1-15,18 0 0,0 0 16,0 1-16,0-19 0,0 19 0,18 17 16,-18-18-16,17 0 0,1-17 15,17 17-15,-17-17 0,17 17 0,0-17 16,1-1-16,-1 1 0,35 17 16,-34-17-16,-1-1 0,-17 1 15,17 0-15,-17-1 0,-1 1 16,1 0-16,17 70 15,-35-71-15,-18 19 16,1-19-16,-1 19 0,18-19 16,-17 1-16,-19 0 0,19-18 0,-1 17 15,0 1-15,1-18 0,-1 17 0,0-17 16,1 0-16,-1 0 16,18-17-16,-17 17 0,17-18 15,17 1-15,-17-1 0,18 0 16,-1-35-16,1 36 0,17-19 15</inkml:trace>
  <inkml:trace contextRef="#ctx0" brushRef="#br0" timeOffset="103752.21">17921 14393 0,'71'318'63,"-71"-283"-63,-600 283 0,1200-583 0,-671-141 0,142 847 0,-71-388 15,0 53-15,17-18 16,-17-35-16,0-18 0,0 1 0,18-1 16,-18 0-16,0-17 0,0 17 0,18-17 15,-18-1-15,0 1 0,0 0 16</inkml:trace>
  <inkml:trace contextRef="#ctx0" brushRef="#br0" timeOffset="104004.64">17462 14623 0,'124'-106'32,"264"935"-32,-741-1676 0,194 971 0,354-265 0,-160 123 0,18-17 15,-18 17-15,18 0 0,0 18 16,-18-17-16,18-1 0,0 0 0,0 18 16,-18-17-16,0 17 0,18-18 15,-17 18-15,-1-17 0,0 17 0,0 0 16,-17-18-16,17 18 0,-17 0 0,17 0 15,-17 0-15</inkml:trace>
  <inkml:trace contextRef="#ctx0" brushRef="#br0" timeOffset="107350.83">26511 2170 0,'0'0'16,"0"-18"-16,18 0 15,-18 1-15,-18 17 0,18-18 16,-17 18-1,-1-18-15,0 18 0,1 0 16,-1 0-16,0 0 0,-17 18 16,17-18-16,1 18 0,-1-18 0,1 0 15,17 17-15,-18 1 0,0-18 16,18 18-16,-17-1 0,-1 1 16,18-1-16,0 19 0,0-19 15,0 1-15,0 0 0,18 17 16,-18 0-16,17-17 0,-17 0 0,18-1 15,0 1-15,-1-1 0,1 1 0,-1 0 16,1-1-16,0-17 0,-1 18 0,19-18 16,-19 0-16,1 0 15,35-18-15,-35 18 0,-1-17 16,18-1-16,-17 18 0,0-18 0,-1 1 16,1-1-16,0 1 0,-18-1 0,17 0 15,-17 1-15,0-1 0,18 0 16,-18 1-16,0-1 0,-18-17 15,18 17-15,-17 0 0,-1 1 16,0-36-16,1 53 0,-1-18 0,-17 1 16,17-1-16,1 0 0,-1 18 15,-17-17-15,17 17 0,-17-18 0,-1 18 16,1 0-16,0 18 0,0-1 16,17 1-16,-17 0 0,17-1 15,-17 1-15,-1 0 0,19-1 0</inkml:trace>
  <inkml:trace contextRef="#ctx0" brushRef="#br0" timeOffset="108675.69">26405 3034 0,'0'-35'31,"0"17"-31,-17 18 0,-1 0 15,-17 18-15,17-18 16,1 17-16,-1 1 0,0 0 0,1-1 16,-1 1-16,0-1 0,1 1 15,-1 17-15,0-17 0,18 17 0,-17-17 16,-1 35-16,1-18 16,17 18-16,0-18 0,0-17 15,0 0-15,0 17 0,0 0 0,17 0 16,1-17-16,-18 0 0,17-1 15,1-17-15,0 18 0,-1-18 0,1 18 16,0-18-16,-1 0 0,1 0 16,0 0-16,17-18 0,-18 0 0,1 1 15,17-1-15,-17 18 0,0-18 0,-18-17 16,17 35-16,1-35 0,-18 0 16,0 17-16,0 0 0,0-17 15,-18-18-15,18 35 0,-17-17 0,-1 18 16,0-19-16,1 19 0,-1-19 15,0 19-15,1-19 0,-18 1 16,-1 18-16,19-1 0,-19 0 0,19 1 16,-19 17-16,19-18 0,-18 18 15,-1 0-15,1-18 0</inkml:trace>
  <inkml:trace contextRef="#ctx0" brushRef="#br0" timeOffset="110559.5">25277 670 0,'-53'18'15,"35"-18"1,0 18-16,1-1 0,-1 18 16,0-17-16,1 17 0,-19-17 0,19 17 15,-1 1-15,1-1 0,-1 0 0,0 0 16,18 1-16,-17-1 0,17 0 0,0-17 15,0 17-15,0-17 16,0 17-16,17-17 0,-17-1 0,18-17 16,-18 18-16,18-18 0,-1 18 15,1-18-15,-1 0 0,1 0 0,35-18 16,-35 0-16,17 1 0,-17-19 0,17 19 16,-17-18-16,-1-1 0,1 19 15,-1-19-15,1 1 0,-18 17 0,18-17 16,-18 0-16,0 17 0,0 1 15,0-1-15,-18-17 0,0-1 0,18 19 16,-17-1-16,-1 0 0,1 18 0,-19-17 16,19 17-16,-1-18 0,-17 18 15,-1 0-15,19 0 0,-19 0 0,-34 18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2E3F-3C8C-49D1-93EF-39C40FF7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77ADC-7660-454C-BA9D-207B95F68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887E7-3BBB-4BDA-9DC3-143CE291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48913-D0DE-45B9-A507-04BFFA70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0B587-DD13-4866-9CC0-3DD1F0FD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620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A786-C16B-4032-8C69-972EE3B3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0BCF9-30A2-462D-8E9D-99EF4872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29F3D-1E90-44DD-9910-30F983C9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9D59B-00D0-4551-8D0D-6C306BF1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F393C-BE22-45D2-9EC9-59CB1658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47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55550-B640-4CD0-A4AF-12976857D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D907A-56D7-4894-97B6-FBC8B708C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A4DA9-F6F9-4679-9C36-0F03786B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7EB8F-A0E8-4341-9407-354587FB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276C7-E39D-4452-92E6-04219BBC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81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4A87-C1F6-450D-91EC-4171AFEC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37714-44AF-44E7-9CB0-36C6FBB53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F6D07-16CC-4F3F-965D-6CBDDDC3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382CF-584E-4DC2-BC2B-870E7195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362D4-4489-4280-ACD6-F1B22BC1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98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2E01-A598-43CD-8CBF-CEA202EE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CCD91-77F9-444E-A777-C6B231C2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EC22C-42B1-4665-93B1-897B5B71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C3B5D-7ACC-439D-9639-94B394C5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921-DFCF-427A-9958-C18CC229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9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9132-C4F8-475C-A61A-302ACA70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E4BD-3DAD-4B4A-83EC-461662814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035F-64D1-404D-82E3-10377A84E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690AA-01CC-41E1-9630-B579FC32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566F9-BCC8-4D3A-BA1F-808A245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BC1F6-F1B3-4A10-8F68-7D89685B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2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5CAE-78A6-442E-B727-2DF1585F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DA4C0-7A8D-48E5-B491-3640D196D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00AC9-3F6A-4F98-9235-FF87EA6E9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498D0-1C76-4AA3-BC03-4F7579A3F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BC7E1-9D7A-4307-A916-7DF6FDF91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EF86C-2938-4ADA-BAF8-C5BB024D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B7430-E6F1-4924-95F5-E5B8F17A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3A677-F733-4781-A2E6-98B2339B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813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260C-644F-45D7-9C5E-6E94C20F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FF196-1AAE-461F-AA78-D31F3F4E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744-629C-486E-AC61-63FDB0B2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D307A-D851-4BDF-9AF0-F3607D87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99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BF403-C6C8-426A-B5A5-FA733569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66E9C-0673-45FB-BB33-F32F4B8A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A66A8-C147-4BD8-9760-DB57B1D1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39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9C17-0F96-4F7D-86CC-C5C2199B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29F4-EDAA-49B4-B8F7-AC74F92E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BD859-64EA-420A-B717-B4A5075D2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369E6-1436-4CB3-BDF3-94DD0E5B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E658B-8D14-4852-9A9B-01340FE0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804E6-9B07-4102-AD50-BAC7BB43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81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8AF9-3566-46B2-8067-22DA1AF4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EA904-27E7-4C00-A7D7-907629818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B1DC3-8974-4F48-A57E-3967B42CA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75115-2516-4858-84C5-1D865FDE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C3C0C-4309-435C-9F4A-B34553C2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25F7F-32A3-49B8-BB97-F51D0692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62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46F68-D76B-461B-9166-E1AA61E8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09D3-9B4D-4C04-BCDB-B27E29F01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EA560-257F-4F7A-9F84-E59A47E2D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17E14-14EF-40D9-81BC-2F8604D58B1E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CF6ED-69CD-4B27-9C79-A5F2738AC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D0309-D354-4B44-BD70-5063CA80A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2ECE1-F64F-4CD3-9426-6700E58CDE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74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8EE0-B720-4D67-9AAC-B2B1A9FF2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Mobile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50829-F99B-45CB-AAB0-A59802B20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Rachmad Andri Atmoko, S.ST, M.T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22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ative App vs Hybrid App vs Web App | Pros, Cons &amp;amp; Differences in 2019">
            <a:extLst>
              <a:ext uri="{FF2B5EF4-FFF2-40B4-BE49-F238E27FC236}">
                <a16:creationId xmlns:a16="http://schemas.microsoft.com/office/drawing/2014/main" id="{6DFE4F4B-8357-43CF-83B4-B656BC12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981075"/>
            <a:ext cx="100488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0716F7-06AD-444F-8BA7-27BE0F5B7536}"/>
              </a:ext>
            </a:extLst>
          </p:cNvPr>
          <p:cNvSpPr txBox="1"/>
          <p:nvPr/>
        </p:nvSpPr>
        <p:spPr>
          <a:xfrm>
            <a:off x="295711" y="618257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Mobile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7F2279-C26D-4425-B599-FFF1C03B5918}"/>
                  </a:ext>
                </a:extLst>
              </p14:cNvPr>
              <p14:cNvContentPartPr/>
              <p14:nvPr/>
            </p14:nvContentPartPr>
            <p14:xfrm>
              <a:off x="3772080" y="2095560"/>
              <a:ext cx="6959880" cy="313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7F2279-C26D-4425-B599-FFF1C03B5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2720" y="2086200"/>
                <a:ext cx="6978600" cy="31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61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ramework7 and Ionic: A Cordova Framework Comparison | Toptal">
            <a:extLst>
              <a:ext uri="{FF2B5EF4-FFF2-40B4-BE49-F238E27FC236}">
                <a16:creationId xmlns:a16="http://schemas.microsoft.com/office/drawing/2014/main" id="{A7233478-50B2-40BD-A949-F5409274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500" y="67112"/>
            <a:ext cx="6318878" cy="55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69CAE5-E120-4CDC-8A57-8C1D3AC7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939" y="2356433"/>
            <a:ext cx="9414545" cy="39227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61B21C-B2FF-4C96-A3CB-7C093FD5D85C}"/>
                  </a:ext>
                </a:extLst>
              </p14:cNvPr>
              <p14:cNvContentPartPr/>
              <p14:nvPr/>
            </p14:nvContentPartPr>
            <p14:xfrm>
              <a:off x="8255160" y="469800"/>
              <a:ext cx="2121120" cy="889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61B21C-B2FF-4C96-A3CB-7C093FD5D8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5800" y="460440"/>
                <a:ext cx="2139840" cy="9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4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torial: User Login and Registration in Ionic 4 | Okta Developer">
            <a:extLst>
              <a:ext uri="{FF2B5EF4-FFF2-40B4-BE49-F238E27FC236}">
                <a16:creationId xmlns:a16="http://schemas.microsoft.com/office/drawing/2014/main" id="{9ADBE200-6DB8-439F-8B53-583F78B9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5B712C-1283-461C-936F-24DE5AFAFC4C}"/>
                  </a:ext>
                </a:extLst>
              </p14:cNvPr>
              <p14:cNvContentPartPr/>
              <p14:nvPr/>
            </p14:nvContentPartPr>
            <p14:xfrm>
              <a:off x="8508960" y="5410080"/>
              <a:ext cx="2095920" cy="34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5B712C-1283-461C-936F-24DE5AFAFC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9600" y="5400720"/>
                <a:ext cx="211464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1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lutter, React Native, Ionic and Native platform: A visual guide - DEV  Community">
            <a:extLst>
              <a:ext uri="{FF2B5EF4-FFF2-40B4-BE49-F238E27FC236}">
                <a16:creationId xmlns:a16="http://schemas.microsoft.com/office/drawing/2014/main" id="{A183A85C-33CB-4AEA-A8E8-8A18F18E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01" y="1450946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C55CC5-A82F-4BB8-83DE-E6BE241937C1}"/>
              </a:ext>
            </a:extLst>
          </p:cNvPr>
          <p:cNvSpPr/>
          <p:nvPr/>
        </p:nvSpPr>
        <p:spPr>
          <a:xfrm>
            <a:off x="192790" y="173801"/>
            <a:ext cx="7494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Kelemahan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Ionic, Cordova</a:t>
            </a:r>
          </a:p>
        </p:txBody>
      </p:sp>
      <p:pic>
        <p:nvPicPr>
          <p:cNvPr id="10242" name="Picture 2" descr="React Native vs. Cordova, PhoneGap, Ionic etc. | by Linton Ye | UX Planet">
            <a:extLst>
              <a:ext uri="{FF2B5EF4-FFF2-40B4-BE49-F238E27FC236}">
                <a16:creationId xmlns:a16="http://schemas.microsoft.com/office/drawing/2014/main" id="{562411DC-6BF0-4DD6-8FF6-F0079C5E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2" y="1686188"/>
            <a:ext cx="5609060" cy="47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69D319-76D4-4DE1-8954-A262D8A43B5D}"/>
                  </a:ext>
                </a:extLst>
              </p14:cNvPr>
              <p14:cNvContentPartPr/>
              <p14:nvPr/>
            </p14:nvContentPartPr>
            <p14:xfrm>
              <a:off x="342720" y="958680"/>
              <a:ext cx="7785720" cy="548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69D319-76D4-4DE1-8954-A262D8A43B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60" y="949320"/>
                <a:ext cx="7804440" cy="55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19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384D31-12DE-48FB-8615-9BB0949D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70" y="1799068"/>
            <a:ext cx="11191875" cy="476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02BEB0-7A10-4DFC-A1FA-840ED59C16D6}"/>
                  </a:ext>
                </a:extLst>
              </p14:cNvPr>
              <p14:cNvContentPartPr/>
              <p14:nvPr/>
            </p14:nvContentPartPr>
            <p14:xfrm>
              <a:off x="3219480" y="241200"/>
              <a:ext cx="8413920" cy="530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02BEB0-7A10-4DFC-A1FA-840ED59C16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120" y="231840"/>
                <a:ext cx="8432640" cy="53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84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droid app permissions: What they are and how to use them | Android Central">
            <a:extLst>
              <a:ext uri="{FF2B5EF4-FFF2-40B4-BE49-F238E27FC236}">
                <a16:creationId xmlns:a16="http://schemas.microsoft.com/office/drawing/2014/main" id="{B639857C-3F53-4C8D-9038-B4757D35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0" y="970849"/>
            <a:ext cx="6934912" cy="52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93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8342E42-AF0C-4F89-925E-CE8D8BB5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12192000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8D4591-7D4F-4335-8FA9-591EE8D57FCB}"/>
                  </a:ext>
                </a:extLst>
              </p14:cNvPr>
              <p14:cNvContentPartPr/>
              <p14:nvPr/>
            </p14:nvContentPartPr>
            <p14:xfrm>
              <a:off x="692280" y="285840"/>
              <a:ext cx="2305440" cy="446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8D4591-7D4F-4335-8FA9-591EE8D57F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920" y="276480"/>
                <a:ext cx="2324160" cy="44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38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ukalapak Account Page by Fahrizal on Dribbble">
            <a:extLst>
              <a:ext uri="{FF2B5EF4-FFF2-40B4-BE49-F238E27FC236}">
                <a16:creationId xmlns:a16="http://schemas.microsoft.com/office/drawing/2014/main" id="{1A302B53-0C9F-45CA-A3D5-8D4B03BC0D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7" y="82317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D8AC1E-C6FC-431E-A252-B79D5134E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2" y="1606482"/>
            <a:ext cx="5545473" cy="4775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D3EA88-5C14-4F4C-A83F-098F8805739C}"/>
                  </a:ext>
                </a:extLst>
              </p14:cNvPr>
              <p14:cNvContentPartPr/>
              <p14:nvPr/>
            </p14:nvContentPartPr>
            <p14:xfrm>
              <a:off x="291960" y="2489040"/>
              <a:ext cx="4293000" cy="1740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D3EA88-5C14-4F4C-A83F-098F880573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2479680"/>
                <a:ext cx="4311720" cy="17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88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F1AD171-94FB-4D8C-A596-3079AC17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21" y="176169"/>
            <a:ext cx="9205890" cy="529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6D8D7-D781-4338-847C-C256D9D746D4}"/>
              </a:ext>
            </a:extLst>
          </p:cNvPr>
          <p:cNvSpPr txBox="1"/>
          <p:nvPr/>
        </p:nvSpPr>
        <p:spPr>
          <a:xfrm>
            <a:off x="614493" y="612385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Webview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/ Hybrid </a:t>
            </a:r>
            <a:endParaRPr 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788C93-7DC0-4485-8BEA-F032037868E8}"/>
                  </a:ext>
                </a:extLst>
              </p14:cNvPr>
              <p14:cNvContentPartPr/>
              <p14:nvPr/>
            </p14:nvContentPartPr>
            <p14:xfrm>
              <a:off x="1384200" y="1930320"/>
              <a:ext cx="9385920" cy="478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788C93-7DC0-4485-8BEA-F032037868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840" y="1920960"/>
                <a:ext cx="9404640" cy="48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91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reat with flutter dart make your flutter app by Sunnygupta454 | Fiverr">
            <a:extLst>
              <a:ext uri="{FF2B5EF4-FFF2-40B4-BE49-F238E27FC236}">
                <a16:creationId xmlns:a16="http://schemas.microsoft.com/office/drawing/2014/main" id="{6D937CEB-91FD-4802-95B1-70464836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67" y="0"/>
            <a:ext cx="6860660" cy="60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lutter Task Planner App Design">
            <a:extLst>
              <a:ext uri="{FF2B5EF4-FFF2-40B4-BE49-F238E27FC236}">
                <a16:creationId xmlns:a16="http://schemas.microsoft.com/office/drawing/2014/main" id="{8286D8C7-DC12-4E5C-97BF-BECC6BA9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43200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A37256-764E-40EE-A563-ADF07993A518}"/>
                  </a:ext>
                </a:extLst>
              </p14:cNvPr>
              <p14:cNvContentPartPr/>
              <p14:nvPr/>
            </p14:nvContentPartPr>
            <p14:xfrm>
              <a:off x="8502480" y="1041480"/>
              <a:ext cx="1512000" cy="40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A37256-764E-40EE-A563-ADF07993A5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3120" y="1032120"/>
                <a:ext cx="153072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51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E0C2EF-199A-45CB-9C86-8C6036BEA286}"/>
              </a:ext>
            </a:extLst>
          </p:cNvPr>
          <p:cNvSpPr/>
          <p:nvPr/>
        </p:nvSpPr>
        <p:spPr>
          <a:xfrm>
            <a:off x="696064" y="400304"/>
            <a:ext cx="4445961" cy="276998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Jenis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Aplikasi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Desktop</a:t>
            </a:r>
          </a:p>
          <a:p>
            <a:pPr marL="685800" indent="-685800">
              <a:buFontTx/>
              <a:buChar char="-"/>
            </a:pPr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Web</a:t>
            </a:r>
          </a:p>
          <a:p>
            <a:pPr marL="685800" indent="-685800">
              <a:buFontTx/>
              <a:buChar char="-"/>
            </a:pP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Mobile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419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E2045-F9CD-4902-B73B-4AE98D79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15" y="0"/>
            <a:ext cx="913257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814261-77AA-4755-8D51-677158D66E6D}"/>
                  </a:ext>
                </a:extLst>
              </p14:cNvPr>
              <p14:cNvContentPartPr/>
              <p14:nvPr/>
            </p14:nvContentPartPr>
            <p14:xfrm>
              <a:off x="2660760" y="3327480"/>
              <a:ext cx="3130920" cy="250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814261-77AA-4755-8D51-677158D66E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1400" y="3318120"/>
                <a:ext cx="3149640" cy="25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41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 Office logo and symbol, meaning, history, PNG">
            <a:extLst>
              <a:ext uri="{FF2B5EF4-FFF2-40B4-BE49-F238E27FC236}">
                <a16:creationId xmlns:a16="http://schemas.microsoft.com/office/drawing/2014/main" id="{0848D615-7C94-43F0-839F-AA063269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6" y="0"/>
            <a:ext cx="6470009" cy="51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POS Software / Free Cash Register Program.">
            <a:extLst>
              <a:ext uri="{FF2B5EF4-FFF2-40B4-BE49-F238E27FC236}">
                <a16:creationId xmlns:a16="http://schemas.microsoft.com/office/drawing/2014/main" id="{373505D6-D14D-47A4-B9B5-1C8F04AD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21" y="189846"/>
            <a:ext cx="48768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качать Visual Foxpro Professional 9.0 | alnegerpe&amp;#39;s Ownd">
            <a:extLst>
              <a:ext uri="{FF2B5EF4-FFF2-40B4-BE49-F238E27FC236}">
                <a16:creationId xmlns:a16="http://schemas.microsoft.com/office/drawing/2014/main" id="{5FCA8E0D-C83A-4AAA-A401-A9D3FD527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93" y="3101917"/>
            <a:ext cx="5126121" cy="37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52A25-91C6-4A8A-9AAF-A8DB12F4B145}"/>
              </a:ext>
            </a:extLst>
          </p:cNvPr>
          <p:cNvSpPr txBox="1"/>
          <p:nvPr/>
        </p:nvSpPr>
        <p:spPr>
          <a:xfrm>
            <a:off x="295711" y="618257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391906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960C427-C5ED-4C52-BAB0-73B533D63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32316" cy="603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516A92-4563-4B48-8844-215F21AE5A9E}"/>
              </a:ext>
            </a:extLst>
          </p:cNvPr>
          <p:cNvSpPr txBox="1"/>
          <p:nvPr/>
        </p:nvSpPr>
        <p:spPr>
          <a:xfrm>
            <a:off x="295711" y="618257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303052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Microsoft Office Online | Word, Excel, Powerpoint">
            <a:extLst>
              <a:ext uri="{FF2B5EF4-FFF2-40B4-BE49-F238E27FC236}">
                <a16:creationId xmlns:a16="http://schemas.microsoft.com/office/drawing/2014/main" id="{06916F28-447D-4552-AB83-4A2BD8CB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167" y="0"/>
            <a:ext cx="1061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409BB-10AF-49C3-97D0-CC3CADA92AF7}"/>
              </a:ext>
            </a:extLst>
          </p:cNvPr>
          <p:cNvSpPr txBox="1"/>
          <p:nvPr/>
        </p:nvSpPr>
        <p:spPr>
          <a:xfrm>
            <a:off x="614493" y="612385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342685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set up automatic updates on a Google Sheet - Datawrapper Academy">
            <a:extLst>
              <a:ext uri="{FF2B5EF4-FFF2-40B4-BE49-F238E27FC236}">
                <a16:creationId xmlns:a16="http://schemas.microsoft.com/office/drawing/2014/main" id="{B4ED01D7-204D-413E-A5EF-CB230CC7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0"/>
            <a:ext cx="1001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612F6A-5BF1-4FE4-ACE8-80D82EEC87CB}"/>
              </a:ext>
            </a:extLst>
          </p:cNvPr>
          <p:cNvSpPr txBox="1"/>
          <p:nvPr/>
        </p:nvSpPr>
        <p:spPr>
          <a:xfrm>
            <a:off x="614493" y="612385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668935-3871-45C0-ABAD-06865FE8B677}"/>
                  </a:ext>
                </a:extLst>
              </p14:cNvPr>
              <p14:cNvContentPartPr/>
              <p14:nvPr/>
            </p14:nvContentPartPr>
            <p14:xfrm>
              <a:off x="9124920" y="1765440"/>
              <a:ext cx="578160" cy="22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668935-3871-45C0-ABAD-06865FE8B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5560" y="1756080"/>
                <a:ext cx="59688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89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do I replace a photo layer?: photopea">
            <a:extLst>
              <a:ext uri="{FF2B5EF4-FFF2-40B4-BE49-F238E27FC236}">
                <a16:creationId xmlns:a16="http://schemas.microsoft.com/office/drawing/2014/main" id="{C4F3AD6B-FE8B-4049-BD5C-A6E3DE49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38175"/>
            <a:ext cx="118681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087301-CC37-4640-97CA-7906192052E9}"/>
              </a:ext>
            </a:extLst>
          </p:cNvPr>
          <p:cNvSpPr txBox="1"/>
          <p:nvPr/>
        </p:nvSpPr>
        <p:spPr>
          <a:xfrm>
            <a:off x="161925" y="0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highlight>
                  <a:srgbClr val="FFFF00"/>
                </a:highlight>
              </a:rPr>
              <a:t>https://www.photopea.com/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B2277-0F61-47C6-A03D-4E357B5BD676}"/>
              </a:ext>
            </a:extLst>
          </p:cNvPr>
          <p:cNvSpPr txBox="1"/>
          <p:nvPr/>
        </p:nvSpPr>
        <p:spPr>
          <a:xfrm>
            <a:off x="614493" y="612385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FFB2F6-490F-47A1-8FAE-31F7EDCEB478}"/>
                  </a:ext>
                </a:extLst>
              </p14:cNvPr>
              <p14:cNvContentPartPr/>
              <p14:nvPr/>
            </p14:nvContentPartPr>
            <p14:xfrm>
              <a:off x="4933800" y="241200"/>
              <a:ext cx="4496400" cy="569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FFB2F6-490F-47A1-8FAE-31F7EDCEB4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4440" y="231840"/>
                <a:ext cx="451512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1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F8C91EB-CED3-4A6E-B542-3B15430F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34" y="503864"/>
            <a:ext cx="9101356" cy="51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EF0-16D6-4186-B65D-FD4592556E91}"/>
              </a:ext>
            </a:extLst>
          </p:cNvPr>
          <p:cNvSpPr txBox="1"/>
          <p:nvPr/>
        </p:nvSpPr>
        <p:spPr>
          <a:xfrm>
            <a:off x="614493" y="612385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Berbasis</a:t>
            </a:r>
            <a:r>
              <a:rPr lang="en-US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67A929-D9DA-406C-B952-F8FBAC53EF42}"/>
                  </a:ext>
                </a:extLst>
              </p14:cNvPr>
              <p14:cNvContentPartPr/>
              <p14:nvPr/>
            </p14:nvContentPartPr>
            <p14:xfrm>
              <a:off x="9302760" y="2374920"/>
              <a:ext cx="1930680" cy="101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67A929-D9DA-406C-B952-F8FBAC53EF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3400" y="2365560"/>
                <a:ext cx="1949400" cy="10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1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E0C2EF-199A-45CB-9C86-8C6036BEA286}"/>
              </a:ext>
            </a:extLst>
          </p:cNvPr>
          <p:cNvSpPr/>
          <p:nvPr/>
        </p:nvSpPr>
        <p:spPr>
          <a:xfrm>
            <a:off x="696064" y="400304"/>
            <a:ext cx="7947625" cy="50475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Pengembangan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Mobile App</a:t>
            </a:r>
          </a:p>
          <a:p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Native (Java &amp; Kotlin)</a:t>
            </a:r>
          </a:p>
          <a:p>
            <a:pPr marL="685800" indent="-685800">
              <a:buFontTx/>
              <a:buChar char="-"/>
            </a:pP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Hybrid (Cordova, Ionic, Flutter)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Tx/>
              <a:buChar char="-"/>
            </a:pP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292B8B-8AD9-406F-AC7F-18BCF1EAA6EE}"/>
                  </a:ext>
                </a:extLst>
              </p14:cNvPr>
              <p14:cNvContentPartPr/>
              <p14:nvPr/>
            </p14:nvContentPartPr>
            <p14:xfrm>
              <a:off x="939960" y="819000"/>
              <a:ext cx="10014120" cy="593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292B8B-8AD9-406F-AC7F-18BCF1EAA6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600" y="809640"/>
                <a:ext cx="10032840" cy="59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80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68</Words>
  <Application>Microsoft Office PowerPoint</Application>
  <PresentationFormat>Widescreen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Pengembangan Aplikasi 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Aplikasi Mobile</dc:title>
  <dc:creator>rachmad andri atmoko</dc:creator>
  <cp:lastModifiedBy>rachmad andri atmoko</cp:lastModifiedBy>
  <cp:revision>2</cp:revision>
  <dcterms:created xsi:type="dcterms:W3CDTF">2021-08-25T23:40:44Z</dcterms:created>
  <dcterms:modified xsi:type="dcterms:W3CDTF">2021-08-26T08:48:09Z</dcterms:modified>
</cp:coreProperties>
</file>